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4"/>
  </p:handoutMasterIdLst>
  <p:sldIdLst>
    <p:sldId id="300" r:id="rId3"/>
    <p:sldId id="257" r:id="rId5"/>
    <p:sldId id="301" r:id="rId6"/>
    <p:sldId id="325" r:id="rId7"/>
    <p:sldId id="307" r:id="rId8"/>
    <p:sldId id="320" r:id="rId9"/>
    <p:sldId id="321" r:id="rId10"/>
    <p:sldId id="322" r:id="rId11"/>
    <p:sldId id="323" r:id="rId12"/>
    <p:sldId id="308" r:id="rId13"/>
    <p:sldId id="353" r:id="rId14"/>
    <p:sldId id="363" r:id="rId15"/>
    <p:sldId id="309" r:id="rId16"/>
    <p:sldId id="348" r:id="rId17"/>
    <p:sldId id="350" r:id="rId18"/>
    <p:sldId id="351" r:id="rId19"/>
    <p:sldId id="375" r:id="rId20"/>
    <p:sldId id="310" r:id="rId21"/>
    <p:sldId id="373" r:id="rId22"/>
    <p:sldId id="311" r:id="rId23"/>
    <p:sldId id="376" r:id="rId24"/>
    <p:sldId id="345" r:id="rId25"/>
    <p:sldId id="312" r:id="rId26"/>
    <p:sldId id="313" r:id="rId27"/>
    <p:sldId id="377" r:id="rId28"/>
    <p:sldId id="366" r:id="rId29"/>
    <p:sldId id="360" r:id="rId30"/>
    <p:sldId id="365" r:id="rId31"/>
    <p:sldId id="379" r:id="rId32"/>
    <p:sldId id="367" r:id="rId33"/>
    <p:sldId id="314" r:id="rId34"/>
    <p:sldId id="364" r:id="rId35"/>
    <p:sldId id="380" r:id="rId36"/>
    <p:sldId id="368" r:id="rId37"/>
    <p:sldId id="362" r:id="rId38"/>
    <p:sldId id="316" r:id="rId39"/>
    <p:sldId id="381" r:id="rId40"/>
    <p:sldId id="369" r:id="rId41"/>
    <p:sldId id="370" r:id="rId42"/>
    <p:sldId id="344" r:id="rId43"/>
    <p:sldId id="356" r:id="rId44"/>
    <p:sldId id="382" r:id="rId45"/>
    <p:sldId id="357" r:id="rId46"/>
    <p:sldId id="358" r:id="rId47"/>
    <p:sldId id="359" r:id="rId48"/>
    <p:sldId id="355" r:id="rId49"/>
    <p:sldId id="318" r:id="rId50"/>
    <p:sldId id="374" r:id="rId51"/>
    <p:sldId id="319" r:id="rId52"/>
    <p:sldId id="306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5200"/>
    <a:srgbClr val="5F5F5F"/>
    <a:srgbClr val="EC282A"/>
    <a:srgbClr val="993300"/>
    <a:srgbClr val="30AE84"/>
    <a:srgbClr val="B71F24"/>
    <a:srgbClr val="AC770D"/>
    <a:srgbClr val="A5A5A5"/>
    <a:srgbClr val="052B43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>
        <p:guide orient="horz" pos="2070"/>
        <p:guide pos="379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Presentation</a:t>
          </a:r>
          <a:r>
            <a:rPr lang="fr-FR" sz="2000">
              <a:solidFill>
                <a:schemeClr val="accent5"/>
              </a:solidFill>
              <a:latin typeface="Calibri"/>
              <a:cs typeface="Calibri Light"/>
            </a:rPr>
            <a:t> of MINOTORE</a:t>
          </a:r>
          <a:r>
            <a:rPr lang="fr-FR" sz="2000">
              <a:solidFill>
                <a:schemeClr val="accent5"/>
              </a:solidFill>
              <a:latin typeface="Calibri"/>
              <a:cs typeface="Calibri Light"/>
            </a:rPr>
            <a:t/>
          </a:r>
          <a:endParaRPr lang="fr-FR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E1EC72DB-FA61-4D45-8F10-89157B2D405A}" cxnId="{EC3874BA-54C1-4FF0-A166-889299B13B9B}" type="parTrans">
      <dgm:prSet/>
      <dgm:spPr/>
      <dgm:t>
        <a:bodyPr/>
        <a:lstStyle/>
        <a:p>
          <a:endParaRPr lang="fr-FR"/>
        </a:p>
      </dgm:t>
    </dgm:pt>
    <dgm:pt modelId="{A4E70FBC-6E41-436F-B3E4-D9AA5EC87C41}" cxnId="{EC3874BA-54C1-4FF0-A166-889299B13B9B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State of the art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/>
          </a:r>
          <a:endParaRPr 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5251A633-52B8-4598-BF46-1C6FD88DF1C9}" cxnId="{138EF855-9A24-4F4A-B4E4-8DAFF31E093E}" type="parTrans">
      <dgm:prSet/>
      <dgm:spPr/>
    </dgm:pt>
    <dgm:pt modelId="{ABE0073A-5A74-4326-927D-F4408B1C235B}" cxnId="{138EF855-9A24-4F4A-B4E4-8DAFF31E093E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000">
              <a:latin typeface="Calibri"/>
              <a:cs typeface="Calibri Light"/>
            </a:rPr>
            <a:t> 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Problematic</a:t>
          </a:r>
          <a:r>
            <a:rPr sz="2000"/>
            <a:t/>
          </a:r>
          <a:endParaRPr sz="2000"/>
        </a:p>
      </dgm:t>
    </dgm:pt>
    <dgm:pt modelId="{285CDFAB-2DA4-464D-B609-F4CEF54FFB18}" cxnId="{FE09E994-1652-477A-8EB3-BD6D1B33AEA4}" type="parTrans">
      <dgm:prSet/>
      <dgm:spPr/>
      <dgm:t>
        <a:bodyPr/>
        <a:lstStyle/>
        <a:p>
          <a:endParaRPr lang="fr-FR"/>
        </a:p>
      </dgm:t>
    </dgm:pt>
    <dgm:pt modelId="{639B7C1B-A9AC-4D7B-B5E9-241D8C4D54D5}" cxnId="{FE09E994-1652-477A-8EB3-BD6D1B33AEA4}" type="sibTrans">
      <dgm:prSet/>
      <dgm:spPr/>
      <dgm:t>
        <a:bodyPr/>
        <a:lstStyle/>
        <a:p>
          <a:endParaRPr lang="fr-FR"/>
        </a:p>
      </dgm:t>
    </dgm:pt>
    <dgm:pt modelId="{41531AA9-0A80-413D-866F-114B2447499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000">
              <a:latin typeface="Calibri"/>
              <a:cs typeface="Calibri Light"/>
            </a:rPr>
            <a:t> 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Study and critics of the existing</a:t>
          </a:r>
          <a:r>
            <a:rPr sz="2000"/>
            <a:t/>
          </a:r>
          <a:endParaRPr sz="2000"/>
        </a:p>
      </dgm:t>
    </dgm:pt>
    <dgm:pt modelId="{450E3A3E-CB0C-438C-A5B1-775CC3550E0D}" cxnId="{68765A61-F722-466D-BD71-BCA06ACB75F2}" type="parTrans">
      <dgm:prSet/>
      <dgm:spPr/>
      <dgm:t>
        <a:bodyPr/>
        <a:lstStyle/>
        <a:p>
          <a:endParaRPr lang="fr-FR"/>
        </a:p>
      </dgm:t>
    </dgm:pt>
    <dgm:pt modelId="{F6E52241-5F91-412A-B27B-E6FE6534F829}" cxnId="{68765A61-F722-466D-BD71-BCA06ACB75F2}" type="sibTrans">
      <dgm:prSet/>
      <dgm:spPr/>
      <dgm:t>
        <a:bodyPr/>
        <a:lstStyle/>
        <a:p>
          <a:endParaRPr lang="fr-FR"/>
        </a:p>
      </dgm:t>
    </dgm:pt>
    <dgm:pt modelId="{D0D5A723-A0B2-4E78-AADE-137431ACE855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000">
              <a:latin typeface="Calibri"/>
              <a:cs typeface="Calibri Light"/>
            </a:rPr>
            <a:t> 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Proposed solution</a:t>
          </a:r>
          <a:r>
            <a:rPr sz="2000"/>
            <a:t/>
          </a:r>
          <a:endParaRPr sz="2000"/>
        </a:p>
      </dgm:t>
    </dgm:pt>
    <dgm:pt modelId="{00251B78-7EE5-4923-8D2F-E228369A6029}" cxnId="{D59C3AB5-026D-466F-A324-1954743C6EB2}" type="parTrans">
      <dgm:prSet/>
      <dgm:spPr/>
    </dgm:pt>
    <dgm:pt modelId="{4B8DF7EE-209E-4BD5-B6E5-CBEEF7CAEE8C}" cxnId="{D59C3AB5-026D-466F-A324-1954743C6EB2}" type="sibTrans">
      <dgm:prSet/>
      <dgm:spPr/>
    </dgm:pt>
    <dgm:pt modelId="{C1A40E97-F0C8-41E9-B422-3A6B5370D883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000">
              <a:latin typeface="Calibri"/>
              <a:cs typeface="Calibri Light"/>
            </a:rPr>
            <a:t> 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Methodology </a:t>
          </a: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>and </a:t>
          </a:r>
          <a:r>
            <a:rPr lang="fr-FR" sz="2000">
              <a:latin typeface="Calibri"/>
              <a:cs typeface="Calibri Light"/>
              <a:sym typeface="+mn-ea"/>
            </a:rPr>
            <a:t> </a:t>
          </a:r>
          <a:r>
            <a:rPr lang="en-US" altLang="en-US" sz="20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  <a:sym typeface="+mn-ea"/>
            </a:rPr>
            <a:t>w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ork environment</a:t>
          </a: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/>
          </a:r>
          <a:endParaRPr lang="en-US" alt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AB1CE6F0-9C65-47FF-A881-7ABE02BF7161}" cxnId="{20E0F7D0-8C96-4442-997E-FF266F6509D0}" type="parTrans">
      <dgm:prSet/>
      <dgm:spPr/>
    </dgm:pt>
    <dgm:pt modelId="{6416DA2B-1AB7-490E-8AD1-9CC6D7FC166B}" cxnId="{20E0F7D0-8C96-4442-997E-FF266F6509D0}" type="sibTrans">
      <dgm:prSet/>
      <dgm:spPr/>
    </dgm:pt>
    <dgm:pt modelId="{69E0476B-2834-4F4D-8586-8DB4E204050B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000">
              <a:latin typeface="Calibri"/>
              <a:cs typeface="Calibri Light"/>
            </a:rPr>
            <a:t>  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ETL</a:t>
          </a:r>
          <a:r>
            <a:rPr sz="2000"/>
            <a:t/>
          </a:r>
          <a:endParaRPr sz="2000"/>
        </a:p>
      </dgm:t>
    </dgm:pt>
    <dgm:pt modelId="{DF1AFA64-9F0F-4DC9-B921-1BD0CB4BE1F0}" cxnId="{59AC45D1-3EE3-450C-AC38-9060834027A7}" type="parTrans">
      <dgm:prSet/>
      <dgm:spPr/>
    </dgm:pt>
    <dgm:pt modelId="{5344DBC6-8C3A-439D-9EFE-67BDC9398A2B}" cxnId="{59AC45D1-3EE3-450C-AC38-9060834027A7}" type="sibTrans">
      <dgm:prSet/>
      <dgm:spPr/>
    </dgm:pt>
    <dgm:pt modelId="{9F9BB0CC-0DEF-47C3-AFD0-9554D7DA83E3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500">
              <a:latin typeface="Calibri"/>
              <a:cs typeface="Calibri Light"/>
            </a:rPr>
            <a:t>       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Product API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/>
          </a:r>
          <a:endParaRPr 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67F25F21-6515-4517-9A93-135AC91A64F6}" cxnId="{AF7E0F70-D402-474C-B70F-E93B6087D386}" type="parTrans">
      <dgm:prSet/>
      <dgm:spPr/>
    </dgm:pt>
    <dgm:pt modelId="{68157817-EE72-4E60-9A38-5EF010A5F491}" cxnId="{AF7E0F70-D402-474C-B70F-E93B6087D386}" type="sibTrans">
      <dgm:prSet/>
      <dgm:spPr/>
    </dgm:pt>
    <dgm:pt modelId="{2B3A0446-7FB2-4250-80F6-88DF1D1E015A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> 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Comparator Widget</a:t>
          </a:r>
          <a:r>
            <a:rPr sz="2000"/>
            <a:t/>
          </a:r>
          <a:endParaRPr sz="2000"/>
        </a:p>
      </dgm:t>
    </dgm:pt>
    <dgm:pt modelId="{1EA3B5DC-E7D0-41A3-AEE2-C2A730A02A61}" cxnId="{98F52176-C6DD-4ECC-9BAB-6F2B60E11668}" type="parTrans">
      <dgm:prSet/>
      <dgm:spPr/>
    </dgm:pt>
    <dgm:pt modelId="{BA60363D-1528-45EA-99AF-1855EAB0BA20}" cxnId="{98F52176-C6DD-4ECC-9BAB-6F2B60E11668}" type="sibTrans">
      <dgm:prSet/>
      <dgm:spPr/>
    </dgm:pt>
    <dgm:pt modelId="{CA27240D-2F1A-4565-855B-4D2864952715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> 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Integration</a:t>
          </a:r>
          <a:r>
            <a:rPr sz="2000"/>
            <a:t/>
          </a:r>
          <a:endParaRPr sz="2000"/>
        </a:p>
      </dgm:t>
    </dgm:pt>
    <dgm:pt modelId="{BC2CEC7E-EF20-490A-ACCB-64118EC21781}" cxnId="{2B22B85F-4158-44CC-B582-C5E7329E41EF}" type="parTrans">
      <dgm:prSet/>
      <dgm:spPr/>
    </dgm:pt>
    <dgm:pt modelId="{8C1E40A6-E07A-4543-9EB7-0DC8022E98AF}" cxnId="{2B22B85F-4158-44CC-B582-C5E7329E41EF}" type="sibTrans">
      <dgm:prSet/>
      <dgm:spPr/>
    </dgm:pt>
    <dgm:pt modelId="{450A04BF-D27D-4375-B1CE-ABEAFE2E3DAF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> 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Conclusion and perspectives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/>
          </a:r>
          <a:endParaRPr 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F1096637-2C5F-4BCF-8BB5-F05D182CF693}" cxnId="{90773865-2690-428B-B6BC-889C54002D78}" type="parTrans">
      <dgm:prSet/>
      <dgm:spPr/>
    </dgm:pt>
    <dgm:pt modelId="{0DC796AB-303D-417F-B1FA-9716D44A3437}" cxnId="{90773865-2690-428B-B6BC-889C54002D78}" type="sibTrans">
      <dgm:prSet/>
      <dgm:spPr/>
    </dgm:pt>
    <dgm:pt modelId="{814B59DC-E48A-4C86-923D-A85001DF6C8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sz="2000">
              <a:latin typeface="Calibri"/>
              <a:cs typeface="Calibri Light"/>
            </a:rPr>
            <a:t> 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>References</a:t>
          </a:r>
          <a:r>
            <a:rPr sz="2000"/>
            <a:t/>
          </a:r>
          <a:endParaRPr sz="2000"/>
        </a:p>
      </dgm:t>
    </dgm:pt>
    <dgm:pt modelId="{55E0D800-570B-4E15-B8EA-0A8F94D490B0}" cxnId="{D019AF56-B6B1-47F4-8FAB-B2AB8CCEAF5C}" type="parTrans">
      <dgm:prSet/>
      <dgm:spPr/>
    </dgm:pt>
    <dgm:pt modelId="{3BC1CA05-7A9F-475E-A401-A748478E4CCF}" cxnId="{D019AF56-B6B1-47F4-8FAB-B2AB8CCEAF5C}" type="sibTrans">
      <dgm:prSet/>
      <dgm:spPr/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24750CD3-3E4A-4376-BEAA-439428E6C0DE}" type="pres">
      <dgm:prSet presAssocID="{639B7C1B-A9AC-4D7B-B5E9-241D8C4D54D5}" presName="spacer" presStyleCnt="0"/>
      <dgm:spPr/>
    </dgm:pt>
    <dgm:pt modelId="{F11E1D9D-ED82-4AC7-A238-3F216B53E465}" type="pres">
      <dgm:prSet presAssocID="{41531AA9-0A80-413D-866F-114B24474991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44EE9480-A582-495F-88E4-B5E645F918E2}" type="pres">
      <dgm:prSet presAssocID="{F6E52241-5F91-412A-B27B-E6FE6534F829}" presName="spacer" presStyleCnt="0"/>
      <dgm:spPr/>
    </dgm:pt>
    <dgm:pt modelId="{10A8B114-F4DA-42AF-BFB0-0244761B037C}" type="pres">
      <dgm:prSet presAssocID="{D0D5A723-A0B2-4E78-AADE-137431ACE855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87076944-139A-493B-AFD7-DCE5766628BA}" type="pres">
      <dgm:prSet presAssocID="{4B8DF7EE-209E-4BD5-B6E5-CBEEF7CAEE8C}" presName="spacer" presStyleCnt="0"/>
      <dgm:spPr/>
    </dgm:pt>
    <dgm:pt modelId="{5774508D-ADCD-427A-B0F0-3CA3FB4C2BF0}" type="pres">
      <dgm:prSet presAssocID="{C1A40E97-F0C8-41E9-B422-3A6B5370D883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2C8DAB77-3C78-470A-BD53-0894C1036A3D}" type="pres">
      <dgm:prSet presAssocID="{6416DA2B-1AB7-490E-8AD1-9CC6D7FC166B}" presName="spacer" presStyleCnt="0"/>
      <dgm:spPr/>
    </dgm:pt>
    <dgm:pt modelId="{1E41FF28-E744-4115-AA9E-853288173377}" type="pres">
      <dgm:prSet presAssocID="{69E0476B-2834-4F4D-8586-8DB4E204050B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262348F1-1EA3-4656-8759-1087D2781673}" type="pres">
      <dgm:prSet presAssocID="{5344DBC6-8C3A-439D-9EFE-67BDC9398A2B}" presName="spacer" presStyleCnt="0"/>
      <dgm:spPr/>
    </dgm:pt>
    <dgm:pt modelId="{6A4AC419-75E4-465B-9F96-4B26D3DA387A}" type="pres">
      <dgm:prSet presAssocID="{9F9BB0CC-0DEF-47C3-AFD0-9554D7DA83E3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F32FEBE1-7BCF-4DEA-AE21-E1BE62E2A8FF}" type="pres">
      <dgm:prSet presAssocID="{68157817-EE72-4E60-9A38-5EF010A5F491}" presName="spacer" presStyleCnt="0"/>
      <dgm:spPr/>
    </dgm:pt>
    <dgm:pt modelId="{65FB4380-48B2-44FC-9492-7203E26532BD}" type="pres">
      <dgm:prSet presAssocID="{2B3A0446-7FB2-4250-80F6-88DF1D1E015A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DC193FAD-5955-4F77-A4F7-81FF86A75EF3}" type="pres">
      <dgm:prSet presAssocID="{BA60363D-1528-45EA-99AF-1855EAB0BA20}" presName="spacer" presStyleCnt="0"/>
      <dgm:spPr/>
    </dgm:pt>
    <dgm:pt modelId="{5F449076-3C9E-49A1-AAE7-1A820AF13C76}" type="pres">
      <dgm:prSet presAssocID="{CA27240D-2F1A-4565-855B-4D2864952715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6219D69A-207F-4BA5-8271-2D28855A457D}" type="pres">
      <dgm:prSet presAssocID="{8C1E40A6-E07A-4543-9EB7-0DC8022E98AF}" presName="spacer" presStyleCnt="0"/>
      <dgm:spPr/>
    </dgm:pt>
    <dgm:pt modelId="{9C288569-F540-4400-80BA-B65BF126E237}" type="pres">
      <dgm:prSet presAssocID="{450A04BF-D27D-4375-B1CE-ABEAFE2E3DAF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B95C1039-F499-47EC-A15E-79C8AAAFFDC9}" type="pres">
      <dgm:prSet presAssocID="{0DC796AB-303D-417F-B1FA-9716D44A3437}" presName="spacer" presStyleCnt="0"/>
      <dgm:spPr/>
    </dgm:pt>
    <dgm:pt modelId="{36C80BCB-73B8-4740-A9DC-225E2ACAA6E4}" type="pres">
      <dgm:prSet presAssocID="{814B59DC-E48A-4C86-923D-A85001DF6C87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EC3874BA-54C1-4FF0-A166-889299B13B9B}" srcId="{89029FDD-6400-4B2D-8FFC-7EC3C1DE513A}" destId="{9303727B-DFE2-4B92-8F21-93949B383B17}" srcOrd="0" destOrd="0" parTransId="{E1EC72DB-FA61-4D45-8F10-89157B2D405A}" sibTransId="{A4E70FBC-6E41-436F-B3E4-D9AA5EC87C41}"/>
    <dgm:cxn modelId="{138EF855-9A24-4F4A-B4E4-8DAFF31E093E}" srcId="{89029FDD-6400-4B2D-8FFC-7EC3C1DE513A}" destId="{BE6784C5-F420-430F-BCD8-4C12DBBBBC01}" srcOrd="1" destOrd="0" parTransId="{5251A633-52B8-4598-BF46-1C6FD88DF1C9}" sibTransId="{ABE0073A-5A74-4326-927D-F4408B1C235B}"/>
    <dgm:cxn modelId="{FE09E994-1652-477A-8EB3-BD6D1B33AEA4}" srcId="{89029FDD-6400-4B2D-8FFC-7EC3C1DE513A}" destId="{AF6AAC0C-EE4A-4AF9-987D-53AC317656E4}" srcOrd="2" destOrd="0" parTransId="{285CDFAB-2DA4-464D-B609-F4CEF54FFB18}" sibTransId="{639B7C1B-A9AC-4D7B-B5E9-241D8C4D54D5}"/>
    <dgm:cxn modelId="{68765A61-F722-466D-BD71-BCA06ACB75F2}" srcId="{89029FDD-6400-4B2D-8FFC-7EC3C1DE513A}" destId="{41531AA9-0A80-413D-866F-114B24474991}" srcOrd="3" destOrd="0" parTransId="{450E3A3E-CB0C-438C-A5B1-775CC3550E0D}" sibTransId="{F6E52241-5F91-412A-B27B-E6FE6534F829}"/>
    <dgm:cxn modelId="{D59C3AB5-026D-466F-A324-1954743C6EB2}" srcId="{89029FDD-6400-4B2D-8FFC-7EC3C1DE513A}" destId="{D0D5A723-A0B2-4E78-AADE-137431ACE855}" srcOrd="4" destOrd="0" parTransId="{00251B78-7EE5-4923-8D2F-E228369A6029}" sibTransId="{4B8DF7EE-209E-4BD5-B6E5-CBEEF7CAEE8C}"/>
    <dgm:cxn modelId="{20E0F7D0-8C96-4442-997E-FF266F6509D0}" srcId="{89029FDD-6400-4B2D-8FFC-7EC3C1DE513A}" destId="{C1A40E97-F0C8-41E9-B422-3A6B5370D883}" srcOrd="5" destOrd="0" parTransId="{AB1CE6F0-9C65-47FF-A881-7ABE02BF7161}" sibTransId="{6416DA2B-1AB7-490E-8AD1-9CC6D7FC166B}"/>
    <dgm:cxn modelId="{59AC45D1-3EE3-450C-AC38-9060834027A7}" srcId="{89029FDD-6400-4B2D-8FFC-7EC3C1DE513A}" destId="{69E0476B-2834-4F4D-8586-8DB4E204050B}" srcOrd="6" destOrd="0" parTransId="{DF1AFA64-9F0F-4DC9-B921-1BD0CB4BE1F0}" sibTransId="{5344DBC6-8C3A-439D-9EFE-67BDC9398A2B}"/>
    <dgm:cxn modelId="{AF7E0F70-D402-474C-B70F-E93B6087D386}" srcId="{89029FDD-6400-4B2D-8FFC-7EC3C1DE513A}" destId="{9F9BB0CC-0DEF-47C3-AFD0-9554D7DA83E3}" srcOrd="7" destOrd="0" parTransId="{67F25F21-6515-4517-9A93-135AC91A64F6}" sibTransId="{68157817-EE72-4E60-9A38-5EF010A5F491}"/>
    <dgm:cxn modelId="{98F52176-C6DD-4ECC-9BAB-6F2B60E11668}" srcId="{89029FDD-6400-4B2D-8FFC-7EC3C1DE513A}" destId="{2B3A0446-7FB2-4250-80F6-88DF1D1E015A}" srcOrd="8" destOrd="0" parTransId="{1EA3B5DC-E7D0-41A3-AEE2-C2A730A02A61}" sibTransId="{BA60363D-1528-45EA-99AF-1855EAB0BA20}"/>
    <dgm:cxn modelId="{2B22B85F-4158-44CC-B582-C5E7329E41EF}" srcId="{89029FDD-6400-4B2D-8FFC-7EC3C1DE513A}" destId="{CA27240D-2F1A-4565-855B-4D2864952715}" srcOrd="9" destOrd="0" parTransId="{BC2CEC7E-EF20-490A-ACCB-64118EC21781}" sibTransId="{8C1E40A6-E07A-4543-9EB7-0DC8022E98AF}"/>
    <dgm:cxn modelId="{90773865-2690-428B-B6BC-889C54002D78}" srcId="{89029FDD-6400-4B2D-8FFC-7EC3C1DE513A}" destId="{450A04BF-D27D-4375-B1CE-ABEAFE2E3DAF}" srcOrd="10" destOrd="0" parTransId="{F1096637-2C5F-4BCF-8BB5-F05D182CF693}" sibTransId="{0DC796AB-303D-417F-B1FA-9716D44A3437}"/>
    <dgm:cxn modelId="{D019AF56-B6B1-47F4-8FAB-B2AB8CCEAF5C}" srcId="{89029FDD-6400-4B2D-8FFC-7EC3C1DE513A}" destId="{814B59DC-E48A-4C86-923D-A85001DF6C87}" srcOrd="11" destOrd="0" parTransId="{55E0D800-570B-4E15-B8EA-0A8F94D490B0}" sibTransId="{3BC1CA05-7A9F-475E-A401-A748478E4CCF}"/>
    <dgm:cxn modelId="{23F0AE5A-3ACB-4DB1-8D71-C9DBF1B4EAFF}" type="presOf" srcId="{89029FDD-6400-4B2D-8FFC-7EC3C1DE513A}" destId="{D8F21CC0-3757-4BEF-A3AC-7702FA7C374A}" srcOrd="0" destOrd="0" presId="urn:microsoft.com/office/officeart/2005/8/layout/vList2"/>
    <dgm:cxn modelId="{EEEF35A5-8C0E-4B6A-ACF7-A84D80137293}" type="presParOf" srcId="{D8F21CC0-3757-4BEF-A3AC-7702FA7C374A}" destId="{1D6DCC73-D6B3-4074-91EC-CAB127A0E034}" srcOrd="0" destOrd="0" presId="urn:microsoft.com/office/officeart/2005/8/layout/vList2"/>
    <dgm:cxn modelId="{9A0AF71D-BE70-4724-9BC9-A9B503DD6FD1}" type="presOf" srcId="{9303727B-DFE2-4B92-8F21-93949B383B17}" destId="{1D6DCC73-D6B3-4074-91EC-CAB127A0E034}" srcOrd="0" destOrd="0" presId="urn:microsoft.com/office/officeart/2005/8/layout/vList2"/>
    <dgm:cxn modelId="{83FB1563-63EC-433E-8959-454CC139F034}" type="presParOf" srcId="{D8F21CC0-3757-4BEF-A3AC-7702FA7C374A}" destId="{DCF72F0E-773B-41C3-AE68-ED5CC05FF9D2}" srcOrd="1" destOrd="0" presId="urn:microsoft.com/office/officeart/2005/8/layout/vList2"/>
    <dgm:cxn modelId="{2A691462-04CD-4740-9652-E0E69FE50651}" type="presParOf" srcId="{D8F21CC0-3757-4BEF-A3AC-7702FA7C374A}" destId="{9F99A9F9-DCB5-443A-B220-F8368B7FC7DD}" srcOrd="2" destOrd="0" presId="urn:microsoft.com/office/officeart/2005/8/layout/vList2"/>
    <dgm:cxn modelId="{1546D9CA-F791-4DE4-8F0F-CB3D53C73669}" type="presOf" srcId="{BE6784C5-F420-430F-BCD8-4C12DBBBBC01}" destId="{9F99A9F9-DCB5-443A-B220-F8368B7FC7DD}" srcOrd="0" destOrd="0" presId="urn:microsoft.com/office/officeart/2005/8/layout/vList2"/>
    <dgm:cxn modelId="{22C19535-B151-43FD-ACD8-B68352ACC8EB}" type="presParOf" srcId="{D8F21CC0-3757-4BEF-A3AC-7702FA7C374A}" destId="{C0CDC2CC-B71C-445E-8258-57777B0F0908}" srcOrd="3" destOrd="0" presId="urn:microsoft.com/office/officeart/2005/8/layout/vList2"/>
    <dgm:cxn modelId="{E056E2CA-3AAE-4E5C-9A55-36810CE43646}" type="presParOf" srcId="{D8F21CC0-3757-4BEF-A3AC-7702FA7C374A}" destId="{9F7BE462-BA50-423F-9005-EB7CA9DDDB94}" srcOrd="4" destOrd="0" presId="urn:microsoft.com/office/officeart/2005/8/layout/vList2"/>
    <dgm:cxn modelId="{7B7368C7-64D7-4ABC-A82B-AEFD1230965D}" type="presOf" srcId="{AF6AAC0C-EE4A-4AF9-987D-53AC317656E4}" destId="{9F7BE462-BA50-423F-9005-EB7CA9DDDB94}" srcOrd="0" destOrd="0" presId="urn:microsoft.com/office/officeart/2005/8/layout/vList2"/>
    <dgm:cxn modelId="{02A0C5BA-EC44-4960-B10C-0E534F4866E5}" type="presParOf" srcId="{D8F21CC0-3757-4BEF-A3AC-7702FA7C374A}" destId="{24750CD3-3E4A-4376-BEAA-439428E6C0DE}" srcOrd="5" destOrd="0" presId="urn:microsoft.com/office/officeart/2005/8/layout/vList2"/>
    <dgm:cxn modelId="{DE51A9CE-3D10-4025-A63B-9818FBCD510D}" type="presParOf" srcId="{D8F21CC0-3757-4BEF-A3AC-7702FA7C374A}" destId="{F11E1D9D-ED82-4AC7-A238-3F216B53E465}" srcOrd="6" destOrd="0" presId="urn:microsoft.com/office/officeart/2005/8/layout/vList2"/>
    <dgm:cxn modelId="{12B6C502-92EA-45BA-A753-CC17E2F3AAC5}" type="presOf" srcId="{41531AA9-0A80-413D-866F-114B24474991}" destId="{F11E1D9D-ED82-4AC7-A238-3F216B53E465}" srcOrd="0" destOrd="0" presId="urn:microsoft.com/office/officeart/2005/8/layout/vList2"/>
    <dgm:cxn modelId="{ED59B088-E1FA-4364-A1F1-05C46E038F2B}" type="presParOf" srcId="{D8F21CC0-3757-4BEF-A3AC-7702FA7C374A}" destId="{44EE9480-A582-495F-88E4-B5E645F918E2}" srcOrd="7" destOrd="0" presId="urn:microsoft.com/office/officeart/2005/8/layout/vList2"/>
    <dgm:cxn modelId="{C436EB34-7B45-47A7-A974-55E491865944}" type="presParOf" srcId="{D8F21CC0-3757-4BEF-A3AC-7702FA7C374A}" destId="{10A8B114-F4DA-42AF-BFB0-0244761B037C}" srcOrd="8" destOrd="0" presId="urn:microsoft.com/office/officeart/2005/8/layout/vList2"/>
    <dgm:cxn modelId="{4101616C-DC86-4E46-9E2B-E60F3BA6D967}" type="presOf" srcId="{D0D5A723-A0B2-4E78-AADE-137431ACE855}" destId="{10A8B114-F4DA-42AF-BFB0-0244761B037C}" srcOrd="0" destOrd="0" presId="urn:microsoft.com/office/officeart/2005/8/layout/vList2"/>
    <dgm:cxn modelId="{A90CF976-FA9A-4698-A4A2-063D83A295E8}" type="presParOf" srcId="{D8F21CC0-3757-4BEF-A3AC-7702FA7C374A}" destId="{87076944-139A-493B-AFD7-DCE5766628BA}" srcOrd="9" destOrd="0" presId="urn:microsoft.com/office/officeart/2005/8/layout/vList2"/>
    <dgm:cxn modelId="{0A881BBF-D18B-4391-9272-AF170A4B4CFC}" type="presParOf" srcId="{D8F21CC0-3757-4BEF-A3AC-7702FA7C374A}" destId="{5774508D-ADCD-427A-B0F0-3CA3FB4C2BF0}" srcOrd="10" destOrd="0" presId="urn:microsoft.com/office/officeart/2005/8/layout/vList2"/>
    <dgm:cxn modelId="{0B324C9F-91E0-4974-BD75-B4B2CD727BAA}" type="presOf" srcId="{C1A40E97-F0C8-41E9-B422-3A6B5370D883}" destId="{5774508D-ADCD-427A-B0F0-3CA3FB4C2BF0}" srcOrd="0" destOrd="0" presId="urn:microsoft.com/office/officeart/2005/8/layout/vList2"/>
    <dgm:cxn modelId="{ED5A5E6A-EB4A-471C-B46C-58C35EDA2298}" type="presParOf" srcId="{D8F21CC0-3757-4BEF-A3AC-7702FA7C374A}" destId="{2C8DAB77-3C78-470A-BD53-0894C1036A3D}" srcOrd="11" destOrd="0" presId="urn:microsoft.com/office/officeart/2005/8/layout/vList2"/>
    <dgm:cxn modelId="{E8A0CDC4-9640-41EF-82C2-8F461D7DB4B8}" type="presParOf" srcId="{D8F21CC0-3757-4BEF-A3AC-7702FA7C374A}" destId="{1E41FF28-E744-4115-AA9E-853288173377}" srcOrd="12" destOrd="0" presId="urn:microsoft.com/office/officeart/2005/8/layout/vList2"/>
    <dgm:cxn modelId="{9A8F3CC0-43CE-42A1-8A32-75FF7D434ACA}" type="presOf" srcId="{69E0476B-2834-4F4D-8586-8DB4E204050B}" destId="{1E41FF28-E744-4115-AA9E-853288173377}" srcOrd="0" destOrd="0" presId="urn:microsoft.com/office/officeart/2005/8/layout/vList2"/>
    <dgm:cxn modelId="{5E1B7357-050E-43DD-970B-0F8079FD9A59}" type="presParOf" srcId="{D8F21CC0-3757-4BEF-A3AC-7702FA7C374A}" destId="{262348F1-1EA3-4656-8759-1087D2781673}" srcOrd="13" destOrd="0" presId="urn:microsoft.com/office/officeart/2005/8/layout/vList2"/>
    <dgm:cxn modelId="{BB5A9420-BF78-46E9-82DE-9620C843CA47}" type="presParOf" srcId="{D8F21CC0-3757-4BEF-A3AC-7702FA7C374A}" destId="{6A4AC419-75E4-465B-9F96-4B26D3DA387A}" srcOrd="14" destOrd="0" presId="urn:microsoft.com/office/officeart/2005/8/layout/vList2"/>
    <dgm:cxn modelId="{941634B3-3A1D-4A13-B836-1487E5EFA3B0}" type="presOf" srcId="{9F9BB0CC-0DEF-47C3-AFD0-9554D7DA83E3}" destId="{6A4AC419-75E4-465B-9F96-4B26D3DA387A}" srcOrd="0" destOrd="0" presId="urn:microsoft.com/office/officeart/2005/8/layout/vList2"/>
    <dgm:cxn modelId="{40AEA18F-543B-44BF-875F-555156E8724A}" type="presParOf" srcId="{D8F21CC0-3757-4BEF-A3AC-7702FA7C374A}" destId="{F32FEBE1-7BCF-4DEA-AE21-E1BE62E2A8FF}" srcOrd="15" destOrd="0" presId="urn:microsoft.com/office/officeart/2005/8/layout/vList2"/>
    <dgm:cxn modelId="{5F5A09F0-9B75-4B70-9730-B9F97C29FE8A}" type="presParOf" srcId="{D8F21CC0-3757-4BEF-A3AC-7702FA7C374A}" destId="{65FB4380-48B2-44FC-9492-7203E26532BD}" srcOrd="16" destOrd="0" presId="urn:microsoft.com/office/officeart/2005/8/layout/vList2"/>
    <dgm:cxn modelId="{64BFE0CE-DB63-4FD5-ACF6-66BF0A25DDEE}" type="presOf" srcId="{2B3A0446-7FB2-4250-80F6-88DF1D1E015A}" destId="{65FB4380-48B2-44FC-9492-7203E26532BD}" srcOrd="0" destOrd="0" presId="urn:microsoft.com/office/officeart/2005/8/layout/vList2"/>
    <dgm:cxn modelId="{2B3126AF-09A8-4539-9854-91D64CD8FE06}" type="presParOf" srcId="{D8F21CC0-3757-4BEF-A3AC-7702FA7C374A}" destId="{DC193FAD-5955-4F77-A4F7-81FF86A75EF3}" srcOrd="17" destOrd="0" presId="urn:microsoft.com/office/officeart/2005/8/layout/vList2"/>
    <dgm:cxn modelId="{212B2786-FC44-4BEF-A884-F76437A8195F}" type="presParOf" srcId="{D8F21CC0-3757-4BEF-A3AC-7702FA7C374A}" destId="{5F449076-3C9E-49A1-AAE7-1A820AF13C76}" srcOrd="18" destOrd="0" presId="urn:microsoft.com/office/officeart/2005/8/layout/vList2"/>
    <dgm:cxn modelId="{C9EBC5BC-B97A-42AB-9C68-DB34192544B3}" type="presOf" srcId="{CA27240D-2F1A-4565-855B-4D2864952715}" destId="{5F449076-3C9E-49A1-AAE7-1A820AF13C76}" srcOrd="0" destOrd="0" presId="urn:microsoft.com/office/officeart/2005/8/layout/vList2"/>
    <dgm:cxn modelId="{4C6149CC-11E2-4AFA-BE3A-99CDC5185279}" type="presParOf" srcId="{D8F21CC0-3757-4BEF-A3AC-7702FA7C374A}" destId="{6219D69A-207F-4BA5-8271-2D28855A457D}" srcOrd="19" destOrd="0" presId="urn:microsoft.com/office/officeart/2005/8/layout/vList2"/>
    <dgm:cxn modelId="{47A00FB9-B4ED-4689-A439-3ED3F581E50B}" type="presParOf" srcId="{D8F21CC0-3757-4BEF-A3AC-7702FA7C374A}" destId="{9C288569-F540-4400-80BA-B65BF126E237}" srcOrd="20" destOrd="0" presId="urn:microsoft.com/office/officeart/2005/8/layout/vList2"/>
    <dgm:cxn modelId="{7CA91C4F-13F6-418E-8EBE-34A0B8B128BA}" type="presOf" srcId="{450A04BF-D27D-4375-B1CE-ABEAFE2E3DAF}" destId="{9C288569-F540-4400-80BA-B65BF126E237}" srcOrd="0" destOrd="0" presId="urn:microsoft.com/office/officeart/2005/8/layout/vList2"/>
    <dgm:cxn modelId="{06712626-FB81-4952-9CC3-D4EA9645F75A}" type="presParOf" srcId="{D8F21CC0-3757-4BEF-A3AC-7702FA7C374A}" destId="{B95C1039-F499-47EC-A15E-79C8AAAFFDC9}" srcOrd="21" destOrd="0" presId="urn:microsoft.com/office/officeart/2005/8/layout/vList2"/>
    <dgm:cxn modelId="{FDFCF6A2-4D0F-4376-8412-EB14C20B9FF4}" type="presParOf" srcId="{D8F21CC0-3757-4BEF-A3AC-7702FA7C374A}" destId="{36C80BCB-73B8-4740-A9DC-225E2ACAA6E4}" srcOrd="22" destOrd="0" presId="urn:microsoft.com/office/officeart/2005/8/layout/vList2"/>
    <dgm:cxn modelId="{F33A4BE2-BE32-4D21-8D2B-DFF23670BFDE}" type="presOf" srcId="{814B59DC-E48A-4C86-923D-A85001DF6C87}" destId="{36C80BCB-73B8-4740-A9DC-225E2ACAA6E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Use case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957DD078-47A1-49F6-9F98-BA2F6CC78E18}" type="parTrans">
      <dgm:prSet/>
      <dgm:spPr/>
      <dgm:t>
        <a:bodyPr/>
        <a:lstStyle/>
        <a:p>
          <a:endParaRPr lang="fr-FR"/>
        </a:p>
      </dgm:t>
    </dgm:pt>
    <dgm:pt modelId="{A4E70FBC-6E41-436F-B3E4-D9AA5EC87C41}" cxnId="{957DD078-47A1-49F6-9F98-BA2F6CC78E18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Non functional requirements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02A9AAFA-F6F2-400A-8C41-9674B80A4EE6}" type="parTrans">
      <dgm:prSet/>
      <dgm:spPr/>
    </dgm:pt>
    <dgm:pt modelId="{ABE0073A-5A74-4326-927D-F4408B1C235B}" cxnId="{02A9AAFA-F6F2-400A-8C41-9674B80A4EE6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Realisation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285CDFAB-2DA4-464D-B609-F4CEF54FFB18}" cxnId="{40A5ADF9-2765-4975-A7D1-DAC5C802D3E7}" type="parTrans">
      <dgm:prSet/>
      <dgm:spPr/>
      <dgm:t>
        <a:bodyPr/>
        <a:lstStyle/>
        <a:p>
          <a:endParaRPr lang="fr-FR"/>
        </a:p>
      </dgm:t>
    </dgm:pt>
    <dgm:pt modelId="{639B7C1B-A9AC-4D7B-B5E9-241D8C4D54D5}" cxnId="{40A5ADF9-2765-4975-A7D1-DAC5C802D3E7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57DD078-47A1-49F6-9F98-BA2F6CC78E18}" srcId="{89029FDD-6400-4B2D-8FFC-7EC3C1DE513A}" destId="{9303727B-DFE2-4B92-8F21-93949B383B17}" srcOrd="0" destOrd="0" parTransId="{E1EC72DB-FA61-4D45-8F10-89157B2D405A}" sibTransId="{A4E70FBC-6E41-436F-B3E4-D9AA5EC87C41}"/>
    <dgm:cxn modelId="{02A9AAFA-F6F2-400A-8C41-9674B80A4EE6}" srcId="{89029FDD-6400-4B2D-8FFC-7EC3C1DE513A}" destId="{BE6784C5-F420-430F-BCD8-4C12DBBBBC01}" srcOrd="1" destOrd="0" parTransId="{5251A633-52B8-4598-BF46-1C6FD88DF1C9}" sibTransId="{ABE0073A-5A74-4326-927D-F4408B1C235B}"/>
    <dgm:cxn modelId="{40A5ADF9-2765-4975-A7D1-DAC5C802D3E7}" srcId="{89029FDD-6400-4B2D-8FFC-7EC3C1DE513A}" destId="{AF6AAC0C-EE4A-4AF9-987D-53AC317656E4}" srcOrd="2" destOrd="0" parTransId="{285CDFAB-2DA4-464D-B609-F4CEF54FFB18}" sibTransId="{639B7C1B-A9AC-4D7B-B5E9-241D8C4D54D5}"/>
    <dgm:cxn modelId="{D826B512-8CEC-4260-9213-3867D1D6B6EC}" type="presOf" srcId="{89029FDD-6400-4B2D-8FFC-7EC3C1DE513A}" destId="{D8F21CC0-3757-4BEF-A3AC-7702FA7C374A}" srcOrd="0" destOrd="0" presId="urn:microsoft.com/office/officeart/2005/8/layout/vList2"/>
    <dgm:cxn modelId="{D1F4F77C-1C63-46E3-9BF4-76D9791D2ADB}" type="presParOf" srcId="{D8F21CC0-3757-4BEF-A3AC-7702FA7C374A}" destId="{1D6DCC73-D6B3-4074-91EC-CAB127A0E034}" srcOrd="0" destOrd="0" presId="urn:microsoft.com/office/officeart/2005/8/layout/vList2"/>
    <dgm:cxn modelId="{BF13F41E-5B98-4997-8B48-2473CD6EA9B6}" type="presOf" srcId="{9303727B-DFE2-4B92-8F21-93949B383B17}" destId="{1D6DCC73-D6B3-4074-91EC-CAB127A0E034}" srcOrd="0" destOrd="0" presId="urn:microsoft.com/office/officeart/2005/8/layout/vList2"/>
    <dgm:cxn modelId="{679147EF-9297-445D-A450-F391BE3D88C1}" type="presParOf" srcId="{D8F21CC0-3757-4BEF-A3AC-7702FA7C374A}" destId="{DCF72F0E-773B-41C3-AE68-ED5CC05FF9D2}" srcOrd="1" destOrd="0" presId="urn:microsoft.com/office/officeart/2005/8/layout/vList2"/>
    <dgm:cxn modelId="{D0CE5220-5A95-4076-8F98-0F1E5AD0FC13}" type="presParOf" srcId="{D8F21CC0-3757-4BEF-A3AC-7702FA7C374A}" destId="{9F99A9F9-DCB5-443A-B220-F8368B7FC7DD}" srcOrd="2" destOrd="0" presId="urn:microsoft.com/office/officeart/2005/8/layout/vList2"/>
    <dgm:cxn modelId="{EA6D045B-6D6A-4A58-BA90-E08D2B65D86A}" type="presOf" srcId="{BE6784C5-F420-430F-BCD8-4C12DBBBBC01}" destId="{9F99A9F9-DCB5-443A-B220-F8368B7FC7DD}" srcOrd="0" destOrd="0" presId="urn:microsoft.com/office/officeart/2005/8/layout/vList2"/>
    <dgm:cxn modelId="{548E5386-AAC4-42E1-957D-5FA99D77AC55}" type="presParOf" srcId="{D8F21CC0-3757-4BEF-A3AC-7702FA7C374A}" destId="{C0CDC2CC-B71C-445E-8258-57777B0F0908}" srcOrd="3" destOrd="0" presId="urn:microsoft.com/office/officeart/2005/8/layout/vList2"/>
    <dgm:cxn modelId="{090818E3-6017-44FB-BC30-9C9194EA3CEB}" type="presParOf" srcId="{D8F21CC0-3757-4BEF-A3AC-7702FA7C374A}" destId="{9F7BE462-BA50-423F-9005-EB7CA9DDDB94}" srcOrd="4" destOrd="0" presId="urn:microsoft.com/office/officeart/2005/8/layout/vList2"/>
    <dgm:cxn modelId="{C3E37B85-A3D3-4FE7-9A4B-DC33550550D9}" type="presOf" srcId="{AF6AAC0C-EE4A-4AF9-987D-53AC317656E4}" destId="{9F7BE462-BA50-423F-9005-EB7CA9DDDB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08425BB-BCC6-40AF-A3F7-E5AF4862B269}" type="doc">
      <dgm:prSet loTypeId="urn:microsoft.com/office/officeart/2005/8/layout/gear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4CAF60E-97C6-437F-A7F7-5B315E8E41D5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dirty="0"/>
            <a:t>Rapid Responses</a:t>
          </a:r>
          <a:r>
            <a:rPr lang="en-US" sz="6500"/>
            <a:t/>
          </a:r>
          <a:endParaRPr lang="en-US" sz="6500"/>
        </a:p>
      </dgm:t>
    </dgm:pt>
    <dgm:pt modelId="{527BAF3E-41CD-41BD-A531-D308F0A1CCA3}" cxnId="{56D85033-E823-4593-881C-6655BBA24DD7}" type="parTrans">
      <dgm:prSet/>
      <dgm:spPr/>
      <dgm:t>
        <a:bodyPr/>
        <a:lstStyle/>
        <a:p>
          <a:endParaRPr lang="fr-FR" sz="2200"/>
        </a:p>
      </dgm:t>
    </dgm:pt>
    <dgm:pt modelId="{D2E9E21B-D06A-4EFA-BCF3-C41D454235C0}" cxnId="{56D85033-E823-4593-881C-6655BBA24DD7}" type="sibTrans">
      <dgm:prSet/>
      <dgm:spPr/>
      <dgm:t>
        <a:bodyPr/>
        <a:lstStyle/>
        <a:p>
          <a:endParaRPr lang="fr-FR" sz="2200"/>
        </a:p>
      </dgm:t>
    </dgm:pt>
    <dgm:pt modelId="{B9FFFC8E-C00C-42DE-9E7C-94332EE71982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fr-FR" sz="2200" dirty="0"/>
            <a:t>Robust</a:t>
          </a:r>
          <a:endParaRPr lang="en-US" altLang="fr-FR" sz="2200" dirty="0"/>
        </a:p>
      </dgm:t>
    </dgm:pt>
    <dgm:pt modelId="{55D0D0E4-9DA0-4DAE-B854-BD58FB5A2855}" cxnId="{5F1B9754-606C-4C34-98E0-06EFE2EA7CED}" type="parTrans">
      <dgm:prSet/>
      <dgm:spPr/>
      <dgm:t>
        <a:bodyPr/>
        <a:lstStyle/>
        <a:p>
          <a:endParaRPr lang="fr-FR" sz="2200"/>
        </a:p>
      </dgm:t>
    </dgm:pt>
    <dgm:pt modelId="{938C9237-C2E2-47C2-86D0-107E04998B24}" cxnId="{5F1B9754-606C-4C34-98E0-06EFE2EA7CED}" type="sibTrans">
      <dgm:prSet/>
      <dgm:spPr/>
      <dgm:t>
        <a:bodyPr/>
        <a:lstStyle/>
        <a:p>
          <a:endParaRPr lang="fr-FR" sz="2200"/>
        </a:p>
      </dgm:t>
    </dgm:pt>
    <dgm:pt modelId="{45B3E64C-FAC0-4E34-AD23-1967E69F8A1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D8C62C7-4592-4823-83B7-9F173F3F881C}" cxnId="{768A9093-939F-4F30-B8BF-5D36C2EF84D7}" type="parTrans">
      <dgm:prSet/>
      <dgm:spPr/>
      <dgm:t>
        <a:bodyPr/>
        <a:lstStyle/>
        <a:p>
          <a:endParaRPr lang="fr-FR" sz="2200"/>
        </a:p>
      </dgm:t>
    </dgm:pt>
    <dgm:pt modelId="{BF679B28-8433-4261-8769-AB629B4EF582}" cxnId="{768A9093-939F-4F30-B8BF-5D36C2EF84D7}" type="sibTrans">
      <dgm:prSet/>
      <dgm:spPr/>
      <dgm:t>
        <a:bodyPr/>
        <a:lstStyle/>
        <a:p>
          <a:endParaRPr lang="fr-FR" sz="2200"/>
        </a:p>
      </dgm:t>
    </dgm:pt>
    <dgm:pt modelId="{4B735D1A-B59D-4BA8-A761-827538F98923}">
      <dgm:prSet phldrT="[Text]" custAng="20260948" custScaleX="160032" custScaleY="166790" custLinFactNeighborX="84618" custLinFactNeighborY="46439"/>
      <dgm:spPr/>
      <dgm:t>
        <a:bodyPr/>
        <a:lstStyle/>
        <a:p>
          <a:endParaRPr lang="en-US"/>
        </a:p>
      </dgm:t>
    </dgm:pt>
    <dgm:pt modelId="{F3799DF7-8829-4F36-9CF1-5BC87B3DB2D6}" cxnId="{B085B5FF-A747-442D-9FEA-04B7B5373BF7}" type="parTrans">
      <dgm:prSet/>
      <dgm:spPr/>
      <dgm:t>
        <a:bodyPr/>
        <a:lstStyle/>
        <a:p>
          <a:endParaRPr lang="en-US"/>
        </a:p>
      </dgm:t>
    </dgm:pt>
    <dgm:pt modelId="{C1D82A58-E70B-49A9-8AA4-9025ED3ABAA8}" cxnId="{B085B5FF-A747-442D-9FEA-04B7B5373BF7}" type="sibTrans">
      <dgm:prSet custAng="9956788" custScaleX="168267" custScaleY="169185" custLinFactNeighborX="43827" custLinFactNeighborY="45231"/>
      <dgm:spPr/>
      <dgm:t>
        <a:bodyPr/>
        <a:lstStyle/>
        <a:p>
          <a:endParaRPr lang="fr-FR"/>
        </a:p>
      </dgm:t>
    </dgm:pt>
    <dgm:pt modelId="{7D3F473B-B835-46AA-B924-50F025475A8C}" type="pres">
      <dgm:prSet presAssocID="{508425BB-BCC6-40AF-A3F7-E5AF4862B2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62A9782-7F0E-4E15-A968-5C6B8096EE83}" type="pres">
      <dgm:prSet presAssocID="{54CAF60E-97C6-437F-A7F7-5B315E8E41D5}" presName="gear1" presStyleLbl="node1" presStyleIdx="0" presStyleCnt="3">
        <dgm:presLayoutVars>
          <dgm:chMax val="1"/>
          <dgm:bulletEnabled val="1"/>
        </dgm:presLayoutVars>
      </dgm:prSet>
      <dgm:spPr/>
    </dgm:pt>
    <dgm:pt modelId="{ACB2EBC4-B600-4152-95C7-5435319C3E28}" type="pres">
      <dgm:prSet presAssocID="{54CAF60E-97C6-437F-A7F7-5B315E8E41D5}" presName="gear1srcNode" presStyleCnt="0"/>
      <dgm:spPr/>
    </dgm:pt>
    <dgm:pt modelId="{99AF87BC-BE40-44D2-AC3A-6BEBB028376B}" type="pres">
      <dgm:prSet presAssocID="{54CAF60E-97C6-437F-A7F7-5B315E8E41D5}" presName="gear1dstNode" presStyleCnt="0"/>
      <dgm:spPr/>
    </dgm:pt>
    <dgm:pt modelId="{3C02861F-6D7F-4E42-A087-8BB63E801504}" type="pres">
      <dgm:prSet presAssocID="{B9FFFC8E-C00C-42DE-9E7C-94332EE71982}" presName="gear2" presStyleLbl="node1" presStyleIdx="1" presStyleCnt="3" custScaleX="131031" custScaleY="110513" custLinFactNeighborX="-26968" custLinFactNeighborY="32653">
        <dgm:presLayoutVars>
          <dgm:chMax val="1"/>
          <dgm:bulletEnabled val="1"/>
        </dgm:presLayoutVars>
      </dgm:prSet>
      <dgm:spPr/>
    </dgm:pt>
    <dgm:pt modelId="{1FA97828-0BC0-48F8-8790-F6EE4EF6223A}" type="pres">
      <dgm:prSet presAssocID="{B9FFFC8E-C00C-42DE-9E7C-94332EE71982}" presName="gear2srcNode" presStyleCnt="0"/>
      <dgm:spPr/>
    </dgm:pt>
    <dgm:pt modelId="{EF2D5721-B378-4A9E-B473-1A52DFC66E2E}" type="pres">
      <dgm:prSet presAssocID="{B9FFFC8E-C00C-42DE-9E7C-94332EE71982}" presName="gear2dstNode" presStyleCnt="0"/>
      <dgm:spPr/>
    </dgm:pt>
    <dgm:pt modelId="{9BC09C7D-8809-44E7-9B08-99421420B21D}" type="pres">
      <dgm:prSet presAssocID="{45B3E64C-FAC0-4E34-AD23-1967E69F8A14}" presName="gear3" presStyleLbl="node1" presStyleIdx="2" presStyleCnt="3" custAng="21344161" custLinFactX="-46252" custLinFactNeighborX="-100000" custLinFactNeighborY="42336"/>
      <dgm:spPr/>
    </dgm:pt>
    <dgm:pt modelId="{7C54F8DA-96D7-4374-A136-EE1687015BC7}" type="pres">
      <dgm:prSet presAssocID="{45B3E64C-FAC0-4E34-AD23-1967E69F8A14}" presName="gear3tx" presStyleCnt="0">
        <dgm:presLayoutVars>
          <dgm:chMax val="1"/>
          <dgm:bulletEnabled val="1"/>
        </dgm:presLayoutVars>
      </dgm:prSet>
      <dgm:spPr/>
    </dgm:pt>
    <dgm:pt modelId="{A05F671A-B4FE-4B75-8D0F-6A96176AAFC9}" type="pres">
      <dgm:prSet presAssocID="{45B3E64C-FAC0-4E34-AD23-1967E69F8A14}" presName="gear3srcNode" presStyleCnt="0"/>
      <dgm:spPr/>
    </dgm:pt>
    <dgm:pt modelId="{18B5CB29-3E39-43EB-8E55-CEB7C93DCC43}" type="pres">
      <dgm:prSet presAssocID="{45B3E64C-FAC0-4E34-AD23-1967E69F8A14}" presName="gear3dstNode" presStyleCnt="0"/>
      <dgm:spPr/>
    </dgm:pt>
    <dgm:pt modelId="{EEDAA702-FED0-4FB2-8F67-49C45B7CE391}" type="pres">
      <dgm:prSet presAssocID="{D2E9E21B-D06A-4EFA-BCF3-C41D454235C0}" presName="connector1" presStyleLbl="sibTrans2D1" presStyleIdx="0" presStyleCnt="3"/>
      <dgm:spPr/>
    </dgm:pt>
    <dgm:pt modelId="{226F4095-9DA8-4184-A3C8-6CF731AD06C8}" type="pres">
      <dgm:prSet presAssocID="{938C9237-C2E2-47C2-86D0-107E04998B24}" presName="connector2" presStyleLbl="sibTrans2D1" presStyleIdx="1" presStyleCnt="3" custAng="4591006" custLinFactNeighborX="-10456" custLinFactNeighborY="14406"/>
      <dgm:spPr/>
    </dgm:pt>
    <dgm:pt modelId="{E808DAEB-DF86-4579-A8B8-5E251333BBCA}" type="pres">
      <dgm:prSet presAssocID="{BF679B28-8433-4261-8769-AB629B4EF582}" presName="connector3" presStyleLbl="sibTrans2D1" presStyleIdx="2" presStyleCnt="3" custAng="15799288" custLinFactX="-25902" custLinFactNeighborX="-100000" custLinFactNeighborY="41275"/>
      <dgm:spPr/>
    </dgm:pt>
  </dgm:ptLst>
  <dgm:cxnLst>
    <dgm:cxn modelId="{56D85033-E823-4593-881C-6655BBA24DD7}" srcId="{508425BB-BCC6-40AF-A3F7-E5AF4862B269}" destId="{54CAF60E-97C6-437F-A7F7-5B315E8E41D5}" srcOrd="0" destOrd="0" parTransId="{527BAF3E-41CD-41BD-A531-D308F0A1CCA3}" sibTransId="{D2E9E21B-D06A-4EFA-BCF3-C41D454235C0}"/>
    <dgm:cxn modelId="{5F1B9754-606C-4C34-98E0-06EFE2EA7CED}" srcId="{508425BB-BCC6-40AF-A3F7-E5AF4862B269}" destId="{B9FFFC8E-C00C-42DE-9E7C-94332EE71982}" srcOrd="1" destOrd="0" parTransId="{55D0D0E4-9DA0-4DAE-B854-BD58FB5A2855}" sibTransId="{938C9237-C2E2-47C2-86D0-107E04998B24}"/>
    <dgm:cxn modelId="{768A9093-939F-4F30-B8BF-5D36C2EF84D7}" srcId="{508425BB-BCC6-40AF-A3F7-E5AF4862B269}" destId="{45B3E64C-FAC0-4E34-AD23-1967E69F8A14}" srcOrd="2" destOrd="0" parTransId="{1D8C62C7-4592-4823-83B7-9F173F3F881C}" sibTransId="{BF679B28-8433-4261-8769-AB629B4EF582}"/>
    <dgm:cxn modelId="{B085B5FF-A747-442D-9FEA-04B7B5373BF7}" srcId="{508425BB-BCC6-40AF-A3F7-E5AF4862B269}" destId="{4B735D1A-B59D-4BA8-A761-827538F98923}" srcOrd="3" destOrd="0" parTransId="{F3799DF7-8829-4F36-9CF1-5BC87B3DB2D6}" sibTransId="{C1D82A58-E70B-49A9-8AA4-9025ED3ABAA8}"/>
    <dgm:cxn modelId="{79DD7E6A-7213-405E-BD84-ED825D81B9A1}" type="presOf" srcId="{508425BB-BCC6-40AF-A3F7-E5AF4862B269}" destId="{7D3F473B-B835-46AA-B924-50F025475A8C}" srcOrd="0" destOrd="0" presId="urn:microsoft.com/office/officeart/2005/8/layout/gear1"/>
    <dgm:cxn modelId="{4C8F51EE-4583-4C4C-BCBB-1D8E2A7E28CF}" type="presParOf" srcId="{7D3F473B-B835-46AA-B924-50F025475A8C}" destId="{E62A9782-7F0E-4E15-A968-5C6B8096EE83}" srcOrd="0" destOrd="0" presId="urn:microsoft.com/office/officeart/2005/8/layout/gear1"/>
    <dgm:cxn modelId="{8F570168-B158-414C-8D75-1CA8C030943B}" type="presOf" srcId="{54CAF60E-97C6-437F-A7F7-5B315E8E41D5}" destId="{E62A9782-7F0E-4E15-A968-5C6B8096EE83}" srcOrd="0" destOrd="0" presId="urn:microsoft.com/office/officeart/2005/8/layout/gear1"/>
    <dgm:cxn modelId="{1BA4A5AD-7546-4241-AF0D-8029370937C1}" type="presParOf" srcId="{7D3F473B-B835-46AA-B924-50F025475A8C}" destId="{ACB2EBC4-B600-4152-95C7-5435319C3E28}" srcOrd="1" destOrd="0" presId="urn:microsoft.com/office/officeart/2005/8/layout/gear1"/>
    <dgm:cxn modelId="{6880CE8C-926A-40DF-A42D-86FEEEDABA05}" type="presOf" srcId="{54CAF60E-97C6-437F-A7F7-5B315E8E41D5}" destId="{ACB2EBC4-B600-4152-95C7-5435319C3E28}" srcOrd="0" destOrd="0" presId="urn:microsoft.com/office/officeart/2005/8/layout/gear1"/>
    <dgm:cxn modelId="{04F7DE59-D282-4E4D-A6D6-923C5260DE13}" type="presParOf" srcId="{7D3F473B-B835-46AA-B924-50F025475A8C}" destId="{99AF87BC-BE40-44D2-AC3A-6BEBB028376B}" srcOrd="2" destOrd="0" presId="urn:microsoft.com/office/officeart/2005/8/layout/gear1"/>
    <dgm:cxn modelId="{CA5EFC29-EF1D-492F-9287-C1F5217A8AF6}" type="presOf" srcId="{54CAF60E-97C6-437F-A7F7-5B315E8E41D5}" destId="{99AF87BC-BE40-44D2-AC3A-6BEBB028376B}" srcOrd="0" destOrd="0" presId="urn:microsoft.com/office/officeart/2005/8/layout/gear1"/>
    <dgm:cxn modelId="{82DC0792-B5FE-4041-9DB6-E5EFC125799C}" type="presParOf" srcId="{7D3F473B-B835-46AA-B924-50F025475A8C}" destId="{3C02861F-6D7F-4E42-A087-8BB63E801504}" srcOrd="3" destOrd="0" presId="urn:microsoft.com/office/officeart/2005/8/layout/gear1"/>
    <dgm:cxn modelId="{A0078EC4-052D-4F40-A5D2-E3CB4677AEB0}" type="presOf" srcId="{B9FFFC8E-C00C-42DE-9E7C-94332EE71982}" destId="{3C02861F-6D7F-4E42-A087-8BB63E801504}" srcOrd="0" destOrd="0" presId="urn:microsoft.com/office/officeart/2005/8/layout/gear1"/>
    <dgm:cxn modelId="{95AE1D3D-95C5-40D0-BF9F-3A65FD5709BE}" type="presParOf" srcId="{7D3F473B-B835-46AA-B924-50F025475A8C}" destId="{1FA97828-0BC0-48F8-8790-F6EE4EF6223A}" srcOrd="4" destOrd="0" presId="urn:microsoft.com/office/officeart/2005/8/layout/gear1"/>
    <dgm:cxn modelId="{EAEABBA3-D1FF-40A2-971C-1B10357C978C}" type="presOf" srcId="{B9FFFC8E-C00C-42DE-9E7C-94332EE71982}" destId="{1FA97828-0BC0-48F8-8790-F6EE4EF6223A}" srcOrd="0" destOrd="0" presId="urn:microsoft.com/office/officeart/2005/8/layout/gear1"/>
    <dgm:cxn modelId="{E2F658C7-07AD-480C-BCEC-C8BA9993C39E}" type="presParOf" srcId="{7D3F473B-B835-46AA-B924-50F025475A8C}" destId="{EF2D5721-B378-4A9E-B473-1A52DFC66E2E}" srcOrd="5" destOrd="0" presId="urn:microsoft.com/office/officeart/2005/8/layout/gear1"/>
    <dgm:cxn modelId="{5C8B2574-9986-4E8A-8204-93EF3177FA36}" type="presOf" srcId="{B9FFFC8E-C00C-42DE-9E7C-94332EE71982}" destId="{EF2D5721-B378-4A9E-B473-1A52DFC66E2E}" srcOrd="0" destOrd="0" presId="urn:microsoft.com/office/officeart/2005/8/layout/gear1"/>
    <dgm:cxn modelId="{7A123070-B752-4EE1-B516-1143996C741A}" type="presParOf" srcId="{7D3F473B-B835-46AA-B924-50F025475A8C}" destId="{9BC09C7D-8809-44E7-9B08-99421420B21D}" srcOrd="6" destOrd="0" presId="urn:microsoft.com/office/officeart/2005/8/layout/gear1"/>
    <dgm:cxn modelId="{30FDBC44-D956-4C53-8C28-3EEB771A2771}" type="presOf" srcId="{45B3E64C-FAC0-4E34-AD23-1967E69F8A14}" destId="{9BC09C7D-8809-44E7-9B08-99421420B21D}" srcOrd="0" destOrd="0" presId="urn:microsoft.com/office/officeart/2005/8/layout/gear1"/>
    <dgm:cxn modelId="{B1275603-0E8C-4000-9EEE-26ED63668037}" type="presParOf" srcId="{7D3F473B-B835-46AA-B924-50F025475A8C}" destId="{7C54F8DA-96D7-4374-A136-EE1687015BC7}" srcOrd="7" destOrd="0" presId="urn:microsoft.com/office/officeart/2005/8/layout/gear1"/>
    <dgm:cxn modelId="{E0C8BE24-EC1D-4D8B-920C-A8637F748A70}" type="presOf" srcId="{45B3E64C-FAC0-4E34-AD23-1967E69F8A14}" destId="{7C54F8DA-96D7-4374-A136-EE1687015BC7}" srcOrd="1" destOrd="0" presId="urn:microsoft.com/office/officeart/2005/8/layout/gear1"/>
    <dgm:cxn modelId="{84C97775-8426-4ECA-8444-7A90AA60DBDB}" type="presParOf" srcId="{7D3F473B-B835-46AA-B924-50F025475A8C}" destId="{A05F671A-B4FE-4B75-8D0F-6A96176AAFC9}" srcOrd="8" destOrd="0" presId="urn:microsoft.com/office/officeart/2005/8/layout/gear1"/>
    <dgm:cxn modelId="{4D96D8C6-F89A-454B-9FEC-5A0BF3D602FC}" type="presOf" srcId="{45B3E64C-FAC0-4E34-AD23-1967E69F8A14}" destId="{A05F671A-B4FE-4B75-8D0F-6A96176AAFC9}" srcOrd="0" destOrd="0" presId="urn:microsoft.com/office/officeart/2005/8/layout/gear1"/>
    <dgm:cxn modelId="{A90418F9-C87B-421C-BE9C-3C198627BA6F}" type="presParOf" srcId="{7D3F473B-B835-46AA-B924-50F025475A8C}" destId="{18B5CB29-3E39-43EB-8E55-CEB7C93DCC43}" srcOrd="9" destOrd="0" presId="urn:microsoft.com/office/officeart/2005/8/layout/gear1"/>
    <dgm:cxn modelId="{21087827-16EF-440A-9848-E2BD7428D002}" type="presOf" srcId="{45B3E64C-FAC0-4E34-AD23-1967E69F8A14}" destId="{18B5CB29-3E39-43EB-8E55-CEB7C93DCC43}" srcOrd="0" destOrd="0" presId="urn:microsoft.com/office/officeart/2005/8/layout/gear1"/>
    <dgm:cxn modelId="{6D4D68D5-FB7B-4DA5-A826-A05C9F027EE9}" type="presParOf" srcId="{7D3F473B-B835-46AA-B924-50F025475A8C}" destId="{EEDAA702-FED0-4FB2-8F67-49C45B7CE391}" srcOrd="10" destOrd="0" presId="urn:microsoft.com/office/officeart/2005/8/layout/gear1"/>
    <dgm:cxn modelId="{436F34B1-54DD-4AF7-AB7D-EA5922963ECB}" type="presOf" srcId="{D2E9E21B-D06A-4EFA-BCF3-C41D454235C0}" destId="{EEDAA702-FED0-4FB2-8F67-49C45B7CE391}" srcOrd="0" destOrd="0" presId="urn:microsoft.com/office/officeart/2005/8/layout/gear1"/>
    <dgm:cxn modelId="{200A862F-EFD9-4578-B9A2-52954B9C273A}" type="presParOf" srcId="{7D3F473B-B835-46AA-B924-50F025475A8C}" destId="{226F4095-9DA8-4184-A3C8-6CF731AD06C8}" srcOrd="11" destOrd="0" presId="urn:microsoft.com/office/officeart/2005/8/layout/gear1"/>
    <dgm:cxn modelId="{2A0C0FFA-CD1D-421E-8D3A-7490F61B0B57}" type="presOf" srcId="{938C9237-C2E2-47C2-86D0-107E04998B24}" destId="{226F4095-9DA8-4184-A3C8-6CF731AD06C8}" srcOrd="0" destOrd="0" presId="urn:microsoft.com/office/officeart/2005/8/layout/gear1"/>
    <dgm:cxn modelId="{9F61E5F7-A187-4ECE-BBC6-5EAC499BD3BE}" type="presParOf" srcId="{7D3F473B-B835-46AA-B924-50F025475A8C}" destId="{E808DAEB-DF86-4579-A8B8-5E251333BBCA}" srcOrd="12" destOrd="0" presId="urn:microsoft.com/office/officeart/2005/8/layout/gear1"/>
    <dgm:cxn modelId="{1B0C0A6E-74C7-406E-8C08-E14FE77AAABA}" type="presOf" srcId="{BF679B28-8433-4261-8769-AB629B4EF582}" destId="{E808DAEB-DF86-4579-A8B8-5E251333BBC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Use case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AE40C2EC-A68A-4CDC-AF48-C560259CFAE5}" type="parTrans">
      <dgm:prSet/>
      <dgm:spPr/>
      <dgm:t>
        <a:bodyPr/>
        <a:lstStyle/>
        <a:p>
          <a:endParaRPr lang="fr-FR"/>
        </a:p>
      </dgm:t>
    </dgm:pt>
    <dgm:pt modelId="{A4E70FBC-6E41-436F-B3E4-D9AA5EC87C41}" cxnId="{AE40C2EC-A68A-4CDC-AF48-C560259CFAE5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Non functional requirements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55CB7ED4-6DD2-4A63-A674-888F83B7E0F9}" type="parTrans">
      <dgm:prSet/>
      <dgm:spPr/>
    </dgm:pt>
    <dgm:pt modelId="{ABE0073A-5A74-4326-927D-F4408B1C235B}" cxnId="{55CB7ED4-6DD2-4A63-A674-888F83B7E0F9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Re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a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lisation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285CDFAB-2DA4-464D-B609-F4CEF54FFB18}" cxnId="{ABFFD502-421E-43B0-B160-EE4652A099A9}" type="parTrans">
      <dgm:prSet/>
      <dgm:spPr/>
      <dgm:t>
        <a:bodyPr/>
        <a:lstStyle/>
        <a:p>
          <a:endParaRPr lang="fr-FR"/>
        </a:p>
      </dgm:t>
    </dgm:pt>
    <dgm:pt modelId="{639B7C1B-A9AC-4D7B-B5E9-241D8C4D54D5}" cxnId="{ABFFD502-421E-43B0-B160-EE4652A099A9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E40C2EC-A68A-4CDC-AF48-C560259CFAE5}" srcId="{89029FDD-6400-4B2D-8FFC-7EC3C1DE513A}" destId="{9303727B-DFE2-4B92-8F21-93949B383B17}" srcOrd="0" destOrd="0" parTransId="{E1EC72DB-FA61-4D45-8F10-89157B2D405A}" sibTransId="{A4E70FBC-6E41-436F-B3E4-D9AA5EC87C41}"/>
    <dgm:cxn modelId="{55CB7ED4-6DD2-4A63-A674-888F83B7E0F9}" srcId="{89029FDD-6400-4B2D-8FFC-7EC3C1DE513A}" destId="{BE6784C5-F420-430F-BCD8-4C12DBBBBC01}" srcOrd="1" destOrd="0" parTransId="{5251A633-52B8-4598-BF46-1C6FD88DF1C9}" sibTransId="{ABE0073A-5A74-4326-927D-F4408B1C235B}"/>
    <dgm:cxn modelId="{ABFFD502-421E-43B0-B160-EE4652A099A9}" srcId="{89029FDD-6400-4B2D-8FFC-7EC3C1DE513A}" destId="{AF6AAC0C-EE4A-4AF9-987D-53AC317656E4}" srcOrd="2" destOrd="0" parTransId="{285CDFAB-2DA4-464D-B609-F4CEF54FFB18}" sibTransId="{639B7C1B-A9AC-4D7B-B5E9-241D8C4D54D5}"/>
    <dgm:cxn modelId="{D3B3B453-5105-46B2-AAD7-9EEAABA5CF22}" type="presOf" srcId="{89029FDD-6400-4B2D-8FFC-7EC3C1DE513A}" destId="{D8F21CC0-3757-4BEF-A3AC-7702FA7C374A}" srcOrd="0" destOrd="0" presId="urn:microsoft.com/office/officeart/2005/8/layout/vList2"/>
    <dgm:cxn modelId="{471D8F4E-31EF-437C-A128-62B610181ADE}" type="presParOf" srcId="{D8F21CC0-3757-4BEF-A3AC-7702FA7C374A}" destId="{1D6DCC73-D6B3-4074-91EC-CAB127A0E034}" srcOrd="0" destOrd="0" presId="urn:microsoft.com/office/officeart/2005/8/layout/vList2"/>
    <dgm:cxn modelId="{D536690D-F9D8-455B-88E6-863A637DD0C1}" type="presOf" srcId="{9303727B-DFE2-4B92-8F21-93949B383B17}" destId="{1D6DCC73-D6B3-4074-91EC-CAB127A0E034}" srcOrd="0" destOrd="0" presId="urn:microsoft.com/office/officeart/2005/8/layout/vList2"/>
    <dgm:cxn modelId="{A578AFE9-F34D-497E-86D9-BBE5917CB442}" type="presParOf" srcId="{D8F21CC0-3757-4BEF-A3AC-7702FA7C374A}" destId="{DCF72F0E-773B-41C3-AE68-ED5CC05FF9D2}" srcOrd="1" destOrd="0" presId="urn:microsoft.com/office/officeart/2005/8/layout/vList2"/>
    <dgm:cxn modelId="{D59F5B57-C93C-4C2B-B3E4-17162E9449C6}" type="presParOf" srcId="{D8F21CC0-3757-4BEF-A3AC-7702FA7C374A}" destId="{9F99A9F9-DCB5-443A-B220-F8368B7FC7DD}" srcOrd="2" destOrd="0" presId="urn:microsoft.com/office/officeart/2005/8/layout/vList2"/>
    <dgm:cxn modelId="{96261960-91C6-4243-ACA5-1A91725CE4BD}" type="presOf" srcId="{BE6784C5-F420-430F-BCD8-4C12DBBBBC01}" destId="{9F99A9F9-DCB5-443A-B220-F8368B7FC7DD}" srcOrd="0" destOrd="0" presId="urn:microsoft.com/office/officeart/2005/8/layout/vList2"/>
    <dgm:cxn modelId="{DCADAAA9-C55A-4425-A8FD-6D8A15EB4395}" type="presParOf" srcId="{D8F21CC0-3757-4BEF-A3AC-7702FA7C374A}" destId="{C0CDC2CC-B71C-445E-8258-57777B0F0908}" srcOrd="3" destOrd="0" presId="urn:microsoft.com/office/officeart/2005/8/layout/vList2"/>
    <dgm:cxn modelId="{36F268A3-EA0B-4BDA-B012-548C983ED7B7}" type="presParOf" srcId="{D8F21CC0-3757-4BEF-A3AC-7702FA7C374A}" destId="{9F7BE462-BA50-423F-9005-EB7CA9DDDB94}" srcOrd="4" destOrd="0" presId="urn:microsoft.com/office/officeart/2005/8/layout/vList2"/>
    <dgm:cxn modelId="{232B67F6-469F-42FB-8492-682E046A60E3}" type="presOf" srcId="{AF6AAC0C-EE4A-4AF9-987D-53AC317656E4}" destId="{9F7BE462-BA50-423F-9005-EB7CA9DDDB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08425BB-BCC6-40AF-A3F7-E5AF4862B269}" type="doc">
      <dgm:prSet loTypeId="urn:microsoft.com/office/officeart/2005/8/layout/gear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4CAF60E-97C6-437F-A7F7-5B315E8E41D5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dirty="0"/>
            <a:t>Rapid Responses</a:t>
          </a:r>
          <a:r>
            <a:rPr lang="en-US" sz="6500"/>
            <a:t/>
          </a:r>
          <a:endParaRPr lang="en-US" sz="6500"/>
        </a:p>
      </dgm:t>
    </dgm:pt>
    <dgm:pt modelId="{527BAF3E-41CD-41BD-A531-D308F0A1CCA3}" cxnId="{56D85033-E823-4593-881C-6655BBA24DD7}" type="parTrans">
      <dgm:prSet/>
      <dgm:spPr/>
      <dgm:t>
        <a:bodyPr/>
        <a:lstStyle/>
        <a:p>
          <a:endParaRPr lang="fr-FR" sz="2200"/>
        </a:p>
      </dgm:t>
    </dgm:pt>
    <dgm:pt modelId="{D2E9E21B-D06A-4EFA-BCF3-C41D454235C0}" cxnId="{56D85033-E823-4593-881C-6655BBA24DD7}" type="sibTrans">
      <dgm:prSet/>
      <dgm:spPr/>
      <dgm:t>
        <a:bodyPr/>
        <a:lstStyle/>
        <a:p>
          <a:endParaRPr lang="fr-FR" sz="2200"/>
        </a:p>
      </dgm:t>
    </dgm:pt>
    <dgm:pt modelId="{B9FFFC8E-C00C-42DE-9E7C-94332EE71982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fr-FR" sz="2200" dirty="0"/>
            <a:t>Robust</a:t>
          </a:r>
          <a:endParaRPr lang="en-US" altLang="fr-FR" sz="2200" dirty="0"/>
        </a:p>
      </dgm:t>
    </dgm:pt>
    <dgm:pt modelId="{55D0D0E4-9DA0-4DAE-B854-BD58FB5A2855}" cxnId="{5F1B9754-606C-4C34-98E0-06EFE2EA7CED}" type="parTrans">
      <dgm:prSet/>
      <dgm:spPr/>
      <dgm:t>
        <a:bodyPr/>
        <a:lstStyle/>
        <a:p>
          <a:endParaRPr lang="fr-FR" sz="2200"/>
        </a:p>
      </dgm:t>
    </dgm:pt>
    <dgm:pt modelId="{938C9237-C2E2-47C2-86D0-107E04998B24}" cxnId="{5F1B9754-606C-4C34-98E0-06EFE2EA7CED}" type="sibTrans">
      <dgm:prSet/>
      <dgm:spPr/>
      <dgm:t>
        <a:bodyPr/>
        <a:lstStyle/>
        <a:p>
          <a:endParaRPr lang="fr-FR" sz="2200"/>
        </a:p>
      </dgm:t>
    </dgm:pt>
    <dgm:pt modelId="{45B3E64C-FAC0-4E34-AD23-1967E69F8A1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D8C62C7-4592-4823-83B7-9F173F3F881C}" cxnId="{768A9093-939F-4F30-B8BF-5D36C2EF84D7}" type="parTrans">
      <dgm:prSet/>
      <dgm:spPr/>
      <dgm:t>
        <a:bodyPr/>
        <a:lstStyle/>
        <a:p>
          <a:endParaRPr lang="fr-FR" sz="2200"/>
        </a:p>
      </dgm:t>
    </dgm:pt>
    <dgm:pt modelId="{BF679B28-8433-4261-8769-AB629B4EF582}" cxnId="{768A9093-939F-4F30-B8BF-5D36C2EF84D7}" type="sibTrans">
      <dgm:prSet/>
      <dgm:spPr/>
      <dgm:t>
        <a:bodyPr/>
        <a:lstStyle/>
        <a:p>
          <a:endParaRPr lang="fr-FR" sz="2200"/>
        </a:p>
      </dgm:t>
    </dgm:pt>
    <dgm:pt modelId="{4B735D1A-B59D-4BA8-A761-827538F98923}">
      <dgm:prSet phldrT="[Text]" custAng="20260948" custScaleX="160032" custScaleY="166790" custLinFactNeighborX="84618" custLinFactNeighborY="46439"/>
      <dgm:spPr/>
      <dgm:t>
        <a:bodyPr/>
        <a:lstStyle/>
        <a:p>
          <a:endParaRPr lang="en-US"/>
        </a:p>
      </dgm:t>
    </dgm:pt>
    <dgm:pt modelId="{F3799DF7-8829-4F36-9CF1-5BC87B3DB2D6}" cxnId="{B085B5FF-A747-442D-9FEA-04B7B5373BF7}" type="parTrans">
      <dgm:prSet/>
      <dgm:spPr/>
      <dgm:t>
        <a:bodyPr/>
        <a:lstStyle/>
        <a:p>
          <a:endParaRPr lang="en-US"/>
        </a:p>
      </dgm:t>
    </dgm:pt>
    <dgm:pt modelId="{C1D82A58-E70B-49A9-8AA4-9025ED3ABAA8}" cxnId="{B085B5FF-A747-442D-9FEA-04B7B5373BF7}" type="sibTrans">
      <dgm:prSet custAng="9956788" custScaleX="168267" custScaleY="169185" custLinFactNeighborX="43827" custLinFactNeighborY="45231"/>
      <dgm:spPr/>
      <dgm:t>
        <a:bodyPr/>
        <a:lstStyle/>
        <a:p>
          <a:endParaRPr lang="fr-FR"/>
        </a:p>
      </dgm:t>
    </dgm:pt>
    <dgm:pt modelId="{7D3F473B-B835-46AA-B924-50F025475A8C}" type="pres">
      <dgm:prSet presAssocID="{508425BB-BCC6-40AF-A3F7-E5AF4862B2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62A9782-7F0E-4E15-A968-5C6B8096EE83}" type="pres">
      <dgm:prSet presAssocID="{54CAF60E-97C6-437F-A7F7-5B315E8E41D5}" presName="gear1" presStyleLbl="node1" presStyleIdx="0" presStyleCnt="3">
        <dgm:presLayoutVars>
          <dgm:chMax val="1"/>
          <dgm:bulletEnabled val="1"/>
        </dgm:presLayoutVars>
      </dgm:prSet>
      <dgm:spPr/>
    </dgm:pt>
    <dgm:pt modelId="{ACB2EBC4-B600-4152-95C7-5435319C3E28}" type="pres">
      <dgm:prSet presAssocID="{54CAF60E-97C6-437F-A7F7-5B315E8E41D5}" presName="gear1srcNode" presStyleCnt="0"/>
      <dgm:spPr/>
    </dgm:pt>
    <dgm:pt modelId="{99AF87BC-BE40-44D2-AC3A-6BEBB028376B}" type="pres">
      <dgm:prSet presAssocID="{54CAF60E-97C6-437F-A7F7-5B315E8E41D5}" presName="gear1dstNode" presStyleCnt="0"/>
      <dgm:spPr/>
    </dgm:pt>
    <dgm:pt modelId="{3C02861F-6D7F-4E42-A087-8BB63E801504}" type="pres">
      <dgm:prSet presAssocID="{B9FFFC8E-C00C-42DE-9E7C-94332EE71982}" presName="gear2" presStyleLbl="node1" presStyleIdx="1" presStyleCnt="3" custScaleX="131031" custScaleY="110513" custLinFactNeighborX="-26968" custLinFactNeighborY="32653">
        <dgm:presLayoutVars>
          <dgm:chMax val="1"/>
          <dgm:bulletEnabled val="1"/>
        </dgm:presLayoutVars>
      </dgm:prSet>
      <dgm:spPr/>
    </dgm:pt>
    <dgm:pt modelId="{1FA97828-0BC0-48F8-8790-F6EE4EF6223A}" type="pres">
      <dgm:prSet presAssocID="{B9FFFC8E-C00C-42DE-9E7C-94332EE71982}" presName="gear2srcNode" presStyleCnt="0"/>
      <dgm:spPr/>
    </dgm:pt>
    <dgm:pt modelId="{EF2D5721-B378-4A9E-B473-1A52DFC66E2E}" type="pres">
      <dgm:prSet presAssocID="{B9FFFC8E-C00C-42DE-9E7C-94332EE71982}" presName="gear2dstNode" presStyleCnt="0"/>
      <dgm:spPr/>
    </dgm:pt>
    <dgm:pt modelId="{9BC09C7D-8809-44E7-9B08-99421420B21D}" type="pres">
      <dgm:prSet presAssocID="{45B3E64C-FAC0-4E34-AD23-1967E69F8A14}" presName="gear3" presStyleLbl="node1" presStyleIdx="2" presStyleCnt="3" custAng="21344161" custLinFactX="-46252" custLinFactNeighborX="-100000" custLinFactNeighborY="42336"/>
      <dgm:spPr/>
    </dgm:pt>
    <dgm:pt modelId="{7C54F8DA-96D7-4374-A136-EE1687015BC7}" type="pres">
      <dgm:prSet presAssocID="{45B3E64C-FAC0-4E34-AD23-1967E69F8A14}" presName="gear3tx" presStyleCnt="0">
        <dgm:presLayoutVars>
          <dgm:chMax val="1"/>
          <dgm:bulletEnabled val="1"/>
        </dgm:presLayoutVars>
      </dgm:prSet>
      <dgm:spPr/>
    </dgm:pt>
    <dgm:pt modelId="{A05F671A-B4FE-4B75-8D0F-6A96176AAFC9}" type="pres">
      <dgm:prSet presAssocID="{45B3E64C-FAC0-4E34-AD23-1967E69F8A14}" presName="gear3srcNode" presStyleCnt="0"/>
      <dgm:spPr/>
    </dgm:pt>
    <dgm:pt modelId="{18B5CB29-3E39-43EB-8E55-CEB7C93DCC43}" type="pres">
      <dgm:prSet presAssocID="{45B3E64C-FAC0-4E34-AD23-1967E69F8A14}" presName="gear3dstNode" presStyleCnt="0"/>
      <dgm:spPr/>
    </dgm:pt>
    <dgm:pt modelId="{EEDAA702-FED0-4FB2-8F67-49C45B7CE391}" type="pres">
      <dgm:prSet presAssocID="{D2E9E21B-D06A-4EFA-BCF3-C41D454235C0}" presName="connector1" presStyleLbl="sibTrans2D1" presStyleIdx="0" presStyleCnt="3"/>
      <dgm:spPr/>
    </dgm:pt>
    <dgm:pt modelId="{226F4095-9DA8-4184-A3C8-6CF731AD06C8}" type="pres">
      <dgm:prSet presAssocID="{938C9237-C2E2-47C2-86D0-107E04998B24}" presName="connector2" presStyleLbl="sibTrans2D1" presStyleIdx="1" presStyleCnt="3" custAng="4591006" custLinFactNeighborX="-10456" custLinFactNeighborY="14406"/>
      <dgm:spPr/>
    </dgm:pt>
    <dgm:pt modelId="{E808DAEB-DF86-4579-A8B8-5E251333BBCA}" type="pres">
      <dgm:prSet presAssocID="{BF679B28-8433-4261-8769-AB629B4EF582}" presName="connector3" presStyleLbl="sibTrans2D1" presStyleIdx="2" presStyleCnt="3" custAng="15799288" custLinFactX="-25902" custLinFactNeighborX="-100000" custLinFactNeighborY="41275"/>
      <dgm:spPr/>
    </dgm:pt>
  </dgm:ptLst>
  <dgm:cxnLst>
    <dgm:cxn modelId="{56D85033-E823-4593-881C-6655BBA24DD7}" srcId="{508425BB-BCC6-40AF-A3F7-E5AF4862B269}" destId="{54CAF60E-97C6-437F-A7F7-5B315E8E41D5}" srcOrd="0" destOrd="0" parTransId="{527BAF3E-41CD-41BD-A531-D308F0A1CCA3}" sibTransId="{D2E9E21B-D06A-4EFA-BCF3-C41D454235C0}"/>
    <dgm:cxn modelId="{5F1B9754-606C-4C34-98E0-06EFE2EA7CED}" srcId="{508425BB-BCC6-40AF-A3F7-E5AF4862B269}" destId="{B9FFFC8E-C00C-42DE-9E7C-94332EE71982}" srcOrd="1" destOrd="0" parTransId="{55D0D0E4-9DA0-4DAE-B854-BD58FB5A2855}" sibTransId="{938C9237-C2E2-47C2-86D0-107E04998B24}"/>
    <dgm:cxn modelId="{768A9093-939F-4F30-B8BF-5D36C2EF84D7}" srcId="{508425BB-BCC6-40AF-A3F7-E5AF4862B269}" destId="{45B3E64C-FAC0-4E34-AD23-1967E69F8A14}" srcOrd="2" destOrd="0" parTransId="{1D8C62C7-4592-4823-83B7-9F173F3F881C}" sibTransId="{BF679B28-8433-4261-8769-AB629B4EF582}"/>
    <dgm:cxn modelId="{B085B5FF-A747-442D-9FEA-04B7B5373BF7}" srcId="{508425BB-BCC6-40AF-A3F7-E5AF4862B269}" destId="{4B735D1A-B59D-4BA8-A761-827538F98923}" srcOrd="3" destOrd="0" parTransId="{F3799DF7-8829-4F36-9CF1-5BC87B3DB2D6}" sibTransId="{C1D82A58-E70B-49A9-8AA4-9025ED3ABAA8}"/>
    <dgm:cxn modelId="{79DD7E6A-7213-405E-BD84-ED825D81B9A1}" type="presOf" srcId="{508425BB-BCC6-40AF-A3F7-E5AF4862B269}" destId="{7D3F473B-B835-46AA-B924-50F025475A8C}" srcOrd="0" destOrd="0" presId="urn:microsoft.com/office/officeart/2005/8/layout/gear1"/>
    <dgm:cxn modelId="{4C8F51EE-4583-4C4C-BCBB-1D8E2A7E28CF}" type="presParOf" srcId="{7D3F473B-B835-46AA-B924-50F025475A8C}" destId="{E62A9782-7F0E-4E15-A968-5C6B8096EE83}" srcOrd="0" destOrd="0" presId="urn:microsoft.com/office/officeart/2005/8/layout/gear1"/>
    <dgm:cxn modelId="{8F570168-B158-414C-8D75-1CA8C030943B}" type="presOf" srcId="{54CAF60E-97C6-437F-A7F7-5B315E8E41D5}" destId="{E62A9782-7F0E-4E15-A968-5C6B8096EE83}" srcOrd="0" destOrd="0" presId="urn:microsoft.com/office/officeart/2005/8/layout/gear1"/>
    <dgm:cxn modelId="{1BA4A5AD-7546-4241-AF0D-8029370937C1}" type="presParOf" srcId="{7D3F473B-B835-46AA-B924-50F025475A8C}" destId="{ACB2EBC4-B600-4152-95C7-5435319C3E28}" srcOrd="1" destOrd="0" presId="urn:microsoft.com/office/officeart/2005/8/layout/gear1"/>
    <dgm:cxn modelId="{6880CE8C-926A-40DF-A42D-86FEEEDABA05}" type="presOf" srcId="{54CAF60E-97C6-437F-A7F7-5B315E8E41D5}" destId="{ACB2EBC4-B600-4152-95C7-5435319C3E28}" srcOrd="0" destOrd="0" presId="urn:microsoft.com/office/officeart/2005/8/layout/gear1"/>
    <dgm:cxn modelId="{04F7DE59-D282-4E4D-A6D6-923C5260DE13}" type="presParOf" srcId="{7D3F473B-B835-46AA-B924-50F025475A8C}" destId="{99AF87BC-BE40-44D2-AC3A-6BEBB028376B}" srcOrd="2" destOrd="0" presId="urn:microsoft.com/office/officeart/2005/8/layout/gear1"/>
    <dgm:cxn modelId="{CA5EFC29-EF1D-492F-9287-C1F5217A8AF6}" type="presOf" srcId="{54CAF60E-97C6-437F-A7F7-5B315E8E41D5}" destId="{99AF87BC-BE40-44D2-AC3A-6BEBB028376B}" srcOrd="0" destOrd="0" presId="urn:microsoft.com/office/officeart/2005/8/layout/gear1"/>
    <dgm:cxn modelId="{82DC0792-B5FE-4041-9DB6-E5EFC125799C}" type="presParOf" srcId="{7D3F473B-B835-46AA-B924-50F025475A8C}" destId="{3C02861F-6D7F-4E42-A087-8BB63E801504}" srcOrd="3" destOrd="0" presId="urn:microsoft.com/office/officeart/2005/8/layout/gear1"/>
    <dgm:cxn modelId="{A0078EC4-052D-4F40-A5D2-E3CB4677AEB0}" type="presOf" srcId="{B9FFFC8E-C00C-42DE-9E7C-94332EE71982}" destId="{3C02861F-6D7F-4E42-A087-8BB63E801504}" srcOrd="0" destOrd="0" presId="urn:microsoft.com/office/officeart/2005/8/layout/gear1"/>
    <dgm:cxn modelId="{95AE1D3D-95C5-40D0-BF9F-3A65FD5709BE}" type="presParOf" srcId="{7D3F473B-B835-46AA-B924-50F025475A8C}" destId="{1FA97828-0BC0-48F8-8790-F6EE4EF6223A}" srcOrd="4" destOrd="0" presId="urn:microsoft.com/office/officeart/2005/8/layout/gear1"/>
    <dgm:cxn modelId="{EAEABBA3-D1FF-40A2-971C-1B10357C978C}" type="presOf" srcId="{B9FFFC8E-C00C-42DE-9E7C-94332EE71982}" destId="{1FA97828-0BC0-48F8-8790-F6EE4EF6223A}" srcOrd="0" destOrd="0" presId="urn:microsoft.com/office/officeart/2005/8/layout/gear1"/>
    <dgm:cxn modelId="{E2F658C7-07AD-480C-BCEC-C8BA9993C39E}" type="presParOf" srcId="{7D3F473B-B835-46AA-B924-50F025475A8C}" destId="{EF2D5721-B378-4A9E-B473-1A52DFC66E2E}" srcOrd="5" destOrd="0" presId="urn:microsoft.com/office/officeart/2005/8/layout/gear1"/>
    <dgm:cxn modelId="{5C8B2574-9986-4E8A-8204-93EF3177FA36}" type="presOf" srcId="{B9FFFC8E-C00C-42DE-9E7C-94332EE71982}" destId="{EF2D5721-B378-4A9E-B473-1A52DFC66E2E}" srcOrd="0" destOrd="0" presId="urn:microsoft.com/office/officeart/2005/8/layout/gear1"/>
    <dgm:cxn modelId="{7A123070-B752-4EE1-B516-1143996C741A}" type="presParOf" srcId="{7D3F473B-B835-46AA-B924-50F025475A8C}" destId="{9BC09C7D-8809-44E7-9B08-99421420B21D}" srcOrd="6" destOrd="0" presId="urn:microsoft.com/office/officeart/2005/8/layout/gear1"/>
    <dgm:cxn modelId="{30FDBC44-D956-4C53-8C28-3EEB771A2771}" type="presOf" srcId="{45B3E64C-FAC0-4E34-AD23-1967E69F8A14}" destId="{9BC09C7D-8809-44E7-9B08-99421420B21D}" srcOrd="0" destOrd="0" presId="urn:microsoft.com/office/officeart/2005/8/layout/gear1"/>
    <dgm:cxn modelId="{B1275603-0E8C-4000-9EEE-26ED63668037}" type="presParOf" srcId="{7D3F473B-B835-46AA-B924-50F025475A8C}" destId="{7C54F8DA-96D7-4374-A136-EE1687015BC7}" srcOrd="7" destOrd="0" presId="urn:microsoft.com/office/officeart/2005/8/layout/gear1"/>
    <dgm:cxn modelId="{E0C8BE24-EC1D-4D8B-920C-A8637F748A70}" type="presOf" srcId="{45B3E64C-FAC0-4E34-AD23-1967E69F8A14}" destId="{7C54F8DA-96D7-4374-A136-EE1687015BC7}" srcOrd="1" destOrd="0" presId="urn:microsoft.com/office/officeart/2005/8/layout/gear1"/>
    <dgm:cxn modelId="{84C97775-8426-4ECA-8444-7A90AA60DBDB}" type="presParOf" srcId="{7D3F473B-B835-46AA-B924-50F025475A8C}" destId="{A05F671A-B4FE-4B75-8D0F-6A96176AAFC9}" srcOrd="8" destOrd="0" presId="urn:microsoft.com/office/officeart/2005/8/layout/gear1"/>
    <dgm:cxn modelId="{4D96D8C6-F89A-454B-9FEC-5A0BF3D602FC}" type="presOf" srcId="{45B3E64C-FAC0-4E34-AD23-1967E69F8A14}" destId="{A05F671A-B4FE-4B75-8D0F-6A96176AAFC9}" srcOrd="0" destOrd="0" presId="urn:microsoft.com/office/officeart/2005/8/layout/gear1"/>
    <dgm:cxn modelId="{A90418F9-C87B-421C-BE9C-3C198627BA6F}" type="presParOf" srcId="{7D3F473B-B835-46AA-B924-50F025475A8C}" destId="{18B5CB29-3E39-43EB-8E55-CEB7C93DCC43}" srcOrd="9" destOrd="0" presId="urn:microsoft.com/office/officeart/2005/8/layout/gear1"/>
    <dgm:cxn modelId="{21087827-16EF-440A-9848-E2BD7428D002}" type="presOf" srcId="{45B3E64C-FAC0-4E34-AD23-1967E69F8A14}" destId="{18B5CB29-3E39-43EB-8E55-CEB7C93DCC43}" srcOrd="0" destOrd="0" presId="urn:microsoft.com/office/officeart/2005/8/layout/gear1"/>
    <dgm:cxn modelId="{6D4D68D5-FB7B-4DA5-A826-A05C9F027EE9}" type="presParOf" srcId="{7D3F473B-B835-46AA-B924-50F025475A8C}" destId="{EEDAA702-FED0-4FB2-8F67-49C45B7CE391}" srcOrd="10" destOrd="0" presId="urn:microsoft.com/office/officeart/2005/8/layout/gear1"/>
    <dgm:cxn modelId="{436F34B1-54DD-4AF7-AB7D-EA5922963ECB}" type="presOf" srcId="{D2E9E21B-D06A-4EFA-BCF3-C41D454235C0}" destId="{EEDAA702-FED0-4FB2-8F67-49C45B7CE391}" srcOrd="0" destOrd="0" presId="urn:microsoft.com/office/officeart/2005/8/layout/gear1"/>
    <dgm:cxn modelId="{200A862F-EFD9-4578-B9A2-52954B9C273A}" type="presParOf" srcId="{7D3F473B-B835-46AA-B924-50F025475A8C}" destId="{226F4095-9DA8-4184-A3C8-6CF731AD06C8}" srcOrd="11" destOrd="0" presId="urn:microsoft.com/office/officeart/2005/8/layout/gear1"/>
    <dgm:cxn modelId="{2A0C0FFA-CD1D-421E-8D3A-7490F61B0B57}" type="presOf" srcId="{938C9237-C2E2-47C2-86D0-107E04998B24}" destId="{226F4095-9DA8-4184-A3C8-6CF731AD06C8}" srcOrd="0" destOrd="0" presId="urn:microsoft.com/office/officeart/2005/8/layout/gear1"/>
    <dgm:cxn modelId="{9F61E5F7-A187-4ECE-BBC6-5EAC499BD3BE}" type="presParOf" srcId="{7D3F473B-B835-46AA-B924-50F025475A8C}" destId="{E808DAEB-DF86-4579-A8B8-5E251333BBCA}" srcOrd="12" destOrd="0" presId="urn:microsoft.com/office/officeart/2005/8/layout/gear1"/>
    <dgm:cxn modelId="{1B0C0A6E-74C7-406E-8C08-E14FE77AAABA}" type="presOf" srcId="{BF679B28-8433-4261-8769-AB629B4EF582}" destId="{E808DAEB-DF86-4579-A8B8-5E251333BBC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Use case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4340179A-9B0E-4BED-B5B8-79AAAA346A9E}" type="parTrans">
      <dgm:prSet/>
      <dgm:spPr/>
      <dgm:t>
        <a:bodyPr/>
        <a:lstStyle/>
        <a:p>
          <a:endParaRPr lang="fr-FR"/>
        </a:p>
      </dgm:t>
    </dgm:pt>
    <dgm:pt modelId="{A4E70FBC-6E41-436F-B3E4-D9AA5EC87C41}" cxnId="{4340179A-9B0E-4BED-B5B8-79AAAA346A9E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Non functional requirements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F6BEBC7B-12FE-44AF-B403-E6F3679CAD50}" type="parTrans">
      <dgm:prSet/>
      <dgm:spPr/>
    </dgm:pt>
    <dgm:pt modelId="{ABE0073A-5A74-4326-927D-F4408B1C235B}" cxnId="{F6BEBC7B-12FE-44AF-B403-E6F3679CAD50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Relaisation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285CDFAB-2DA4-464D-B609-F4CEF54FFB18}" cxnId="{6C7F39B3-01F5-4C1E-8CC4-7A1BDA254874}" type="parTrans">
      <dgm:prSet/>
      <dgm:spPr/>
      <dgm:t>
        <a:bodyPr/>
        <a:lstStyle/>
        <a:p>
          <a:endParaRPr lang="fr-FR"/>
        </a:p>
      </dgm:t>
    </dgm:pt>
    <dgm:pt modelId="{639B7C1B-A9AC-4D7B-B5E9-241D8C4D54D5}" cxnId="{6C7F39B3-01F5-4C1E-8CC4-7A1BDA254874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40179A-9B0E-4BED-B5B8-79AAAA346A9E}" srcId="{89029FDD-6400-4B2D-8FFC-7EC3C1DE513A}" destId="{9303727B-DFE2-4B92-8F21-93949B383B17}" srcOrd="0" destOrd="0" parTransId="{E1EC72DB-FA61-4D45-8F10-89157B2D405A}" sibTransId="{A4E70FBC-6E41-436F-B3E4-D9AA5EC87C41}"/>
    <dgm:cxn modelId="{F6BEBC7B-12FE-44AF-B403-E6F3679CAD50}" srcId="{89029FDD-6400-4B2D-8FFC-7EC3C1DE513A}" destId="{BE6784C5-F420-430F-BCD8-4C12DBBBBC01}" srcOrd="1" destOrd="0" parTransId="{5251A633-52B8-4598-BF46-1C6FD88DF1C9}" sibTransId="{ABE0073A-5A74-4326-927D-F4408B1C235B}"/>
    <dgm:cxn modelId="{6C7F39B3-01F5-4C1E-8CC4-7A1BDA254874}" srcId="{89029FDD-6400-4B2D-8FFC-7EC3C1DE513A}" destId="{AF6AAC0C-EE4A-4AF9-987D-53AC317656E4}" srcOrd="2" destOrd="0" parTransId="{285CDFAB-2DA4-464D-B609-F4CEF54FFB18}" sibTransId="{639B7C1B-A9AC-4D7B-B5E9-241D8C4D54D5}"/>
    <dgm:cxn modelId="{C50A5B0A-BCDF-478B-BC92-7DF2209AFA5A}" type="presOf" srcId="{89029FDD-6400-4B2D-8FFC-7EC3C1DE513A}" destId="{D8F21CC0-3757-4BEF-A3AC-7702FA7C374A}" srcOrd="0" destOrd="0" presId="urn:microsoft.com/office/officeart/2005/8/layout/vList2"/>
    <dgm:cxn modelId="{B51D993A-507B-4DC0-9AAE-5A768B8E9099}" type="presParOf" srcId="{D8F21CC0-3757-4BEF-A3AC-7702FA7C374A}" destId="{1D6DCC73-D6B3-4074-91EC-CAB127A0E034}" srcOrd="0" destOrd="0" presId="urn:microsoft.com/office/officeart/2005/8/layout/vList2"/>
    <dgm:cxn modelId="{8B66E5C9-A4B4-4FFB-8AA6-9B7D3F3F2E23}" type="presOf" srcId="{9303727B-DFE2-4B92-8F21-93949B383B17}" destId="{1D6DCC73-D6B3-4074-91EC-CAB127A0E034}" srcOrd="0" destOrd="0" presId="urn:microsoft.com/office/officeart/2005/8/layout/vList2"/>
    <dgm:cxn modelId="{A8148329-D19B-4B19-B266-F04B4401A56F}" type="presParOf" srcId="{D8F21CC0-3757-4BEF-A3AC-7702FA7C374A}" destId="{DCF72F0E-773B-41C3-AE68-ED5CC05FF9D2}" srcOrd="1" destOrd="0" presId="urn:microsoft.com/office/officeart/2005/8/layout/vList2"/>
    <dgm:cxn modelId="{F7E7D1F5-730C-41A9-AFFB-ADB29A34546B}" type="presParOf" srcId="{D8F21CC0-3757-4BEF-A3AC-7702FA7C374A}" destId="{9F99A9F9-DCB5-443A-B220-F8368B7FC7DD}" srcOrd="2" destOrd="0" presId="urn:microsoft.com/office/officeart/2005/8/layout/vList2"/>
    <dgm:cxn modelId="{54E4A803-40CE-41DF-8D90-99D92692025A}" type="presOf" srcId="{BE6784C5-F420-430F-BCD8-4C12DBBBBC01}" destId="{9F99A9F9-DCB5-443A-B220-F8368B7FC7DD}" srcOrd="0" destOrd="0" presId="urn:microsoft.com/office/officeart/2005/8/layout/vList2"/>
    <dgm:cxn modelId="{61B943D9-6269-47BF-95EB-4EAA76DA59E3}" type="presParOf" srcId="{D8F21CC0-3757-4BEF-A3AC-7702FA7C374A}" destId="{C0CDC2CC-B71C-445E-8258-57777B0F0908}" srcOrd="3" destOrd="0" presId="urn:microsoft.com/office/officeart/2005/8/layout/vList2"/>
    <dgm:cxn modelId="{1E05BD34-BADB-406B-9534-8E0F10A5F04A}" type="presParOf" srcId="{D8F21CC0-3757-4BEF-A3AC-7702FA7C374A}" destId="{9F7BE462-BA50-423F-9005-EB7CA9DDDB94}" srcOrd="4" destOrd="0" presId="urn:microsoft.com/office/officeart/2005/8/layout/vList2"/>
    <dgm:cxn modelId="{5D34BC91-66E8-4563-95C4-38033E0DA9B0}" type="presOf" srcId="{AF6AAC0C-EE4A-4AF9-987D-53AC317656E4}" destId="{9F7BE462-BA50-423F-9005-EB7CA9DDDB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08425BB-BCC6-40AF-A3F7-E5AF4862B269}" type="doc">
      <dgm:prSet loTypeId="process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4CAF60E-97C6-437F-A7F7-5B315E8E41D5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/>
            <a:t>Browsers</a:t>
          </a:r>
          <a:r>
            <a:rPr lang="en-US" altLang="en-US" sz="1600"/>
            <a:t/>
          </a:r>
          <a:endParaRPr lang="en-US" altLang="en-US" sz="160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/>
            <a:t>Support</a:t>
          </a:r>
          <a:r>
            <a:rPr lang="en-US" altLang="en-US" sz="1600"/>
            <a:t/>
          </a:r>
          <a:endParaRPr lang="en-US" altLang="en-US" sz="1600"/>
        </a:p>
      </dgm:t>
    </dgm:pt>
    <dgm:pt modelId="{527BAF3E-41CD-41BD-A531-D308F0A1CCA3}" cxnId="{0A155A56-83F6-4D22-B46E-FA0EBCB1BE46}" type="parTrans">
      <dgm:prSet/>
      <dgm:spPr/>
      <dgm:t>
        <a:bodyPr/>
        <a:lstStyle/>
        <a:p>
          <a:endParaRPr lang="fr-FR" sz="2200"/>
        </a:p>
      </dgm:t>
    </dgm:pt>
    <dgm:pt modelId="{D2E9E21B-D06A-4EFA-BCF3-C41D454235C0}" cxnId="{0A155A56-83F6-4D22-B46E-FA0EBCB1BE46}" type="sibTrans">
      <dgm:prSet/>
      <dgm:spPr/>
      <dgm:t>
        <a:bodyPr/>
        <a:lstStyle/>
        <a:p>
          <a:endParaRPr lang="fr-FR" sz="2200"/>
        </a:p>
      </dgm:t>
    </dgm:pt>
    <dgm:pt modelId="{B9FFFC8E-C00C-42DE-9E7C-94332EE71982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dirty="0"/>
            <a:t>number </a:t>
          </a:r>
          <a:r>
            <a:rPr lang="en-US" altLang="en-US" sz="1800" dirty="0"/>
            <a:t>of requests</a:t>
          </a:r>
          <a:r>
            <a:rPr lang="en-US" altLang="en-US" sz="1800" dirty="0"/>
            <a:t/>
          </a:r>
          <a:endParaRPr lang="en-US" altLang="en-US" sz="1800" dirty="0"/>
        </a:p>
      </dgm:t>
    </dgm:pt>
    <dgm:pt modelId="{55D0D0E4-9DA0-4DAE-B854-BD58FB5A2855}" cxnId="{EF571545-3526-4E49-9DDD-165A84BEA354}" type="parTrans">
      <dgm:prSet/>
      <dgm:spPr/>
      <dgm:t>
        <a:bodyPr/>
        <a:lstStyle/>
        <a:p>
          <a:endParaRPr lang="fr-FR" sz="2200"/>
        </a:p>
      </dgm:t>
    </dgm:pt>
    <dgm:pt modelId="{938C9237-C2E2-47C2-86D0-107E04998B24}" cxnId="{EF571545-3526-4E49-9DDD-165A84BEA354}" type="sibTrans">
      <dgm:prSet/>
      <dgm:spPr/>
      <dgm:t>
        <a:bodyPr/>
        <a:lstStyle/>
        <a:p>
          <a:endParaRPr lang="fr-FR" sz="2200"/>
        </a:p>
      </dgm:t>
    </dgm:pt>
    <dgm:pt modelId="{45B3E64C-FAC0-4E34-AD23-1967E69F8A14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1D8C62C7-4592-4823-83B7-9F173F3F881C}" cxnId="{B53F9264-32D9-4AB9-BE6A-A823B2D64681}" type="parTrans">
      <dgm:prSet/>
      <dgm:spPr/>
      <dgm:t>
        <a:bodyPr/>
        <a:lstStyle/>
        <a:p>
          <a:endParaRPr lang="fr-FR" sz="2200"/>
        </a:p>
      </dgm:t>
    </dgm:pt>
    <dgm:pt modelId="{BF679B28-8433-4261-8769-AB629B4EF582}" cxnId="{B53F9264-32D9-4AB9-BE6A-A823B2D64681}" type="sibTrans">
      <dgm:prSet/>
      <dgm:spPr/>
      <dgm:t>
        <a:bodyPr/>
        <a:lstStyle/>
        <a:p>
          <a:endParaRPr lang="fr-FR" sz="2200"/>
        </a:p>
      </dgm:t>
    </dgm:pt>
    <dgm:pt modelId="{4B735D1A-B59D-4BA8-A761-827538F98923}">
      <dgm:prSet phldrT="[Text]" custAng="20260948" custScaleX="160032" custScaleY="166790" custLinFactNeighborX="84618" custLinFactNeighborY="46439"/>
      <dgm:spPr/>
      <dgm:t>
        <a:bodyPr/>
        <a:lstStyle/>
        <a:p>
          <a:endParaRPr lang="en-US"/>
        </a:p>
      </dgm:t>
    </dgm:pt>
    <dgm:pt modelId="{F3799DF7-8829-4F36-9CF1-5BC87B3DB2D6}" cxnId="{D962A88D-44BE-4B31-8B88-993437580EA1}" type="parTrans">
      <dgm:prSet/>
      <dgm:spPr/>
      <dgm:t>
        <a:bodyPr/>
        <a:lstStyle/>
        <a:p>
          <a:endParaRPr lang="en-US"/>
        </a:p>
      </dgm:t>
    </dgm:pt>
    <dgm:pt modelId="{C1D82A58-E70B-49A9-8AA4-9025ED3ABAA8}" cxnId="{D962A88D-44BE-4B31-8B88-993437580EA1}" type="sibTrans">
      <dgm:prSet custAng="9956788" custScaleX="168267" custScaleY="169185" custLinFactNeighborX="43827" custLinFactNeighborY="45231"/>
      <dgm:spPr/>
      <dgm:t>
        <a:bodyPr/>
        <a:lstStyle/>
        <a:p>
          <a:endParaRPr lang="fr-FR"/>
        </a:p>
      </dgm:t>
    </dgm:pt>
    <dgm:pt modelId="{7D3F473B-B835-46AA-B924-50F025475A8C}" type="pres">
      <dgm:prSet presAssocID="{508425BB-BCC6-40AF-A3F7-E5AF4862B2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62A9782-7F0E-4E15-A968-5C6B8096EE83}" type="pres">
      <dgm:prSet presAssocID="{54CAF60E-97C6-437F-A7F7-5B315E8E41D5}" presName="gear1" presStyleLbl="node1" presStyleIdx="0" presStyleCnt="3">
        <dgm:presLayoutVars>
          <dgm:chMax val="1"/>
          <dgm:bulletEnabled val="1"/>
        </dgm:presLayoutVars>
      </dgm:prSet>
      <dgm:spPr/>
    </dgm:pt>
    <dgm:pt modelId="{ACB2EBC4-B600-4152-95C7-5435319C3E28}" type="pres">
      <dgm:prSet presAssocID="{54CAF60E-97C6-437F-A7F7-5B315E8E41D5}" presName="gear1srcNode" presStyleCnt="0"/>
      <dgm:spPr/>
    </dgm:pt>
    <dgm:pt modelId="{99AF87BC-BE40-44D2-AC3A-6BEBB028376B}" type="pres">
      <dgm:prSet presAssocID="{54CAF60E-97C6-437F-A7F7-5B315E8E41D5}" presName="gear1dstNode" presStyleCnt="0"/>
      <dgm:spPr/>
    </dgm:pt>
    <dgm:pt modelId="{3C02861F-6D7F-4E42-A087-8BB63E801504}" type="pres">
      <dgm:prSet presAssocID="{B9FFFC8E-C00C-42DE-9E7C-94332EE71982}" presName="gear2" presStyleLbl="node1" presStyleIdx="1" presStyleCnt="3" custScaleX="131031" custScaleY="110513" custLinFactNeighborX="-26968" custLinFactNeighborY="32653">
        <dgm:presLayoutVars>
          <dgm:chMax val="1"/>
          <dgm:bulletEnabled val="1"/>
        </dgm:presLayoutVars>
      </dgm:prSet>
      <dgm:spPr/>
    </dgm:pt>
    <dgm:pt modelId="{1FA97828-0BC0-48F8-8790-F6EE4EF6223A}" type="pres">
      <dgm:prSet presAssocID="{B9FFFC8E-C00C-42DE-9E7C-94332EE71982}" presName="gear2srcNode" presStyleCnt="0"/>
      <dgm:spPr/>
    </dgm:pt>
    <dgm:pt modelId="{EF2D5721-B378-4A9E-B473-1A52DFC66E2E}" type="pres">
      <dgm:prSet presAssocID="{B9FFFC8E-C00C-42DE-9E7C-94332EE71982}" presName="gear2dstNode" presStyleCnt="0"/>
      <dgm:spPr/>
    </dgm:pt>
    <dgm:pt modelId="{9BC09C7D-8809-44E7-9B08-99421420B21D}" type="pres">
      <dgm:prSet presAssocID="{45B3E64C-FAC0-4E34-AD23-1967E69F8A14}" presName="gear3" presStyleLbl="node1" presStyleIdx="2" presStyleCnt="3" custAng="21344161" custLinFactX="-46252" custLinFactNeighborX="-100000" custLinFactNeighborY="42336"/>
      <dgm:spPr/>
    </dgm:pt>
    <dgm:pt modelId="{7C54F8DA-96D7-4374-A136-EE1687015BC7}" type="pres">
      <dgm:prSet presAssocID="{45B3E64C-FAC0-4E34-AD23-1967E69F8A14}" presName="gear3tx" presStyleCnt="0">
        <dgm:presLayoutVars>
          <dgm:chMax val="1"/>
          <dgm:bulletEnabled val="1"/>
        </dgm:presLayoutVars>
      </dgm:prSet>
      <dgm:spPr/>
    </dgm:pt>
    <dgm:pt modelId="{A05F671A-B4FE-4B75-8D0F-6A96176AAFC9}" type="pres">
      <dgm:prSet presAssocID="{45B3E64C-FAC0-4E34-AD23-1967E69F8A14}" presName="gear3srcNode" presStyleCnt="0"/>
      <dgm:spPr/>
    </dgm:pt>
    <dgm:pt modelId="{18B5CB29-3E39-43EB-8E55-CEB7C93DCC43}" type="pres">
      <dgm:prSet presAssocID="{45B3E64C-FAC0-4E34-AD23-1967E69F8A14}" presName="gear3dstNode" presStyleCnt="0"/>
      <dgm:spPr/>
    </dgm:pt>
    <dgm:pt modelId="{EEDAA702-FED0-4FB2-8F67-49C45B7CE391}" type="pres">
      <dgm:prSet presAssocID="{D2E9E21B-D06A-4EFA-BCF3-C41D454235C0}" presName="connector1" presStyleLbl="sibTrans2D1" presStyleIdx="0" presStyleCnt="3"/>
      <dgm:spPr/>
    </dgm:pt>
    <dgm:pt modelId="{226F4095-9DA8-4184-A3C8-6CF731AD06C8}" type="pres">
      <dgm:prSet presAssocID="{938C9237-C2E2-47C2-86D0-107E04998B24}" presName="connector2" presStyleLbl="sibTrans2D1" presStyleIdx="1" presStyleCnt="3" custAng="4591006" custLinFactNeighborX="-10456" custLinFactNeighborY="14406"/>
      <dgm:spPr/>
    </dgm:pt>
    <dgm:pt modelId="{E808DAEB-DF86-4579-A8B8-5E251333BBCA}" type="pres">
      <dgm:prSet presAssocID="{BF679B28-8433-4261-8769-AB629B4EF582}" presName="connector3" presStyleLbl="sibTrans2D1" presStyleIdx="2" presStyleCnt="3" custAng="15799288" custLinFactX="-25902" custLinFactNeighborX="-100000" custLinFactNeighborY="41275"/>
      <dgm:spPr/>
    </dgm:pt>
  </dgm:ptLst>
  <dgm:cxnLst>
    <dgm:cxn modelId="{0A155A56-83F6-4D22-B46E-FA0EBCB1BE46}" srcId="{508425BB-BCC6-40AF-A3F7-E5AF4862B269}" destId="{54CAF60E-97C6-437F-A7F7-5B315E8E41D5}" srcOrd="0" destOrd="0" parTransId="{527BAF3E-41CD-41BD-A531-D308F0A1CCA3}" sibTransId="{D2E9E21B-D06A-4EFA-BCF3-C41D454235C0}"/>
    <dgm:cxn modelId="{EF571545-3526-4E49-9DDD-165A84BEA354}" srcId="{508425BB-BCC6-40AF-A3F7-E5AF4862B269}" destId="{B9FFFC8E-C00C-42DE-9E7C-94332EE71982}" srcOrd="1" destOrd="0" parTransId="{55D0D0E4-9DA0-4DAE-B854-BD58FB5A2855}" sibTransId="{938C9237-C2E2-47C2-86D0-107E04998B24}"/>
    <dgm:cxn modelId="{B53F9264-32D9-4AB9-BE6A-A823B2D64681}" srcId="{508425BB-BCC6-40AF-A3F7-E5AF4862B269}" destId="{45B3E64C-FAC0-4E34-AD23-1967E69F8A14}" srcOrd="2" destOrd="0" parTransId="{1D8C62C7-4592-4823-83B7-9F173F3F881C}" sibTransId="{BF679B28-8433-4261-8769-AB629B4EF582}"/>
    <dgm:cxn modelId="{D962A88D-44BE-4B31-8B88-993437580EA1}" srcId="{508425BB-BCC6-40AF-A3F7-E5AF4862B269}" destId="{4B735D1A-B59D-4BA8-A761-827538F98923}" srcOrd="3" destOrd="0" parTransId="{F3799DF7-8829-4F36-9CF1-5BC87B3DB2D6}" sibTransId="{C1D82A58-E70B-49A9-8AA4-9025ED3ABAA8}"/>
    <dgm:cxn modelId="{43B0945D-D23D-4B28-9F67-A623FAE16F2B}" type="presOf" srcId="{508425BB-BCC6-40AF-A3F7-E5AF4862B269}" destId="{7D3F473B-B835-46AA-B924-50F025475A8C}" srcOrd="0" destOrd="0" presId="urn:microsoft.com/office/officeart/2005/8/layout/gear1"/>
    <dgm:cxn modelId="{DF0AA6CA-5BFD-4ED0-9BB0-0A214464A3E4}" type="presParOf" srcId="{7D3F473B-B835-46AA-B924-50F025475A8C}" destId="{E62A9782-7F0E-4E15-A968-5C6B8096EE83}" srcOrd="0" destOrd="0" presId="urn:microsoft.com/office/officeart/2005/8/layout/gear1"/>
    <dgm:cxn modelId="{BC02D2CC-74E6-4F92-95BD-D673D1E3BC44}" type="presOf" srcId="{54CAF60E-97C6-437F-A7F7-5B315E8E41D5}" destId="{E62A9782-7F0E-4E15-A968-5C6B8096EE83}" srcOrd="0" destOrd="0" presId="urn:microsoft.com/office/officeart/2005/8/layout/gear1"/>
    <dgm:cxn modelId="{0170C67B-613A-401F-AED1-10171F43730C}" type="presParOf" srcId="{7D3F473B-B835-46AA-B924-50F025475A8C}" destId="{ACB2EBC4-B600-4152-95C7-5435319C3E28}" srcOrd="1" destOrd="0" presId="urn:microsoft.com/office/officeart/2005/8/layout/gear1"/>
    <dgm:cxn modelId="{A90A58CB-7CEA-44E7-B07F-762A6519A7C2}" type="presOf" srcId="{54CAF60E-97C6-437F-A7F7-5B315E8E41D5}" destId="{ACB2EBC4-B600-4152-95C7-5435319C3E28}" srcOrd="0" destOrd="0" presId="urn:microsoft.com/office/officeart/2005/8/layout/gear1"/>
    <dgm:cxn modelId="{55ADB0D4-6564-4235-A1E3-A6622BE772DB}" type="presParOf" srcId="{7D3F473B-B835-46AA-B924-50F025475A8C}" destId="{99AF87BC-BE40-44D2-AC3A-6BEBB028376B}" srcOrd="2" destOrd="0" presId="urn:microsoft.com/office/officeart/2005/8/layout/gear1"/>
    <dgm:cxn modelId="{5EFFB744-88AE-41D7-B1A0-D3466FAE2CA5}" type="presOf" srcId="{54CAF60E-97C6-437F-A7F7-5B315E8E41D5}" destId="{99AF87BC-BE40-44D2-AC3A-6BEBB028376B}" srcOrd="0" destOrd="0" presId="urn:microsoft.com/office/officeart/2005/8/layout/gear1"/>
    <dgm:cxn modelId="{1FF55AD7-AC53-40D6-A24F-1B975CBE4569}" type="presParOf" srcId="{7D3F473B-B835-46AA-B924-50F025475A8C}" destId="{3C02861F-6D7F-4E42-A087-8BB63E801504}" srcOrd="3" destOrd="0" presId="urn:microsoft.com/office/officeart/2005/8/layout/gear1"/>
    <dgm:cxn modelId="{1FA0C43C-E1A2-48A8-B5C6-07907A699869}" type="presOf" srcId="{B9FFFC8E-C00C-42DE-9E7C-94332EE71982}" destId="{3C02861F-6D7F-4E42-A087-8BB63E801504}" srcOrd="0" destOrd="0" presId="urn:microsoft.com/office/officeart/2005/8/layout/gear1"/>
    <dgm:cxn modelId="{E165D098-F3C0-47DC-9135-CFB00E16A1ED}" type="presParOf" srcId="{7D3F473B-B835-46AA-B924-50F025475A8C}" destId="{1FA97828-0BC0-48F8-8790-F6EE4EF6223A}" srcOrd="4" destOrd="0" presId="urn:microsoft.com/office/officeart/2005/8/layout/gear1"/>
    <dgm:cxn modelId="{C26D823E-10D9-4923-BBE8-D8333C9B004D}" type="presOf" srcId="{B9FFFC8E-C00C-42DE-9E7C-94332EE71982}" destId="{1FA97828-0BC0-48F8-8790-F6EE4EF6223A}" srcOrd="0" destOrd="0" presId="urn:microsoft.com/office/officeart/2005/8/layout/gear1"/>
    <dgm:cxn modelId="{C96BC093-F53B-480A-A902-3FC1CB24D608}" type="presParOf" srcId="{7D3F473B-B835-46AA-B924-50F025475A8C}" destId="{EF2D5721-B378-4A9E-B473-1A52DFC66E2E}" srcOrd="5" destOrd="0" presId="urn:microsoft.com/office/officeart/2005/8/layout/gear1"/>
    <dgm:cxn modelId="{88FFE59E-41D6-49DA-805F-F0ED9E089B93}" type="presOf" srcId="{B9FFFC8E-C00C-42DE-9E7C-94332EE71982}" destId="{EF2D5721-B378-4A9E-B473-1A52DFC66E2E}" srcOrd="0" destOrd="0" presId="urn:microsoft.com/office/officeart/2005/8/layout/gear1"/>
    <dgm:cxn modelId="{EC3BA3EE-E7AF-4765-BA54-D4D4FF89F069}" type="presParOf" srcId="{7D3F473B-B835-46AA-B924-50F025475A8C}" destId="{9BC09C7D-8809-44E7-9B08-99421420B21D}" srcOrd="6" destOrd="0" presId="urn:microsoft.com/office/officeart/2005/8/layout/gear1"/>
    <dgm:cxn modelId="{2B20039F-7B2F-4C34-8C49-EC1BB0872273}" type="presOf" srcId="{45B3E64C-FAC0-4E34-AD23-1967E69F8A14}" destId="{9BC09C7D-8809-44E7-9B08-99421420B21D}" srcOrd="0" destOrd="0" presId="urn:microsoft.com/office/officeart/2005/8/layout/gear1"/>
    <dgm:cxn modelId="{BC70AED6-214C-46CE-AFAD-5D2FC55C57E7}" type="presParOf" srcId="{7D3F473B-B835-46AA-B924-50F025475A8C}" destId="{7C54F8DA-96D7-4374-A136-EE1687015BC7}" srcOrd="7" destOrd="0" presId="urn:microsoft.com/office/officeart/2005/8/layout/gear1"/>
    <dgm:cxn modelId="{9D355655-23CA-43B1-849C-161B58914C1A}" type="presOf" srcId="{45B3E64C-FAC0-4E34-AD23-1967E69F8A14}" destId="{7C54F8DA-96D7-4374-A136-EE1687015BC7}" srcOrd="1" destOrd="0" presId="urn:microsoft.com/office/officeart/2005/8/layout/gear1"/>
    <dgm:cxn modelId="{3AC4970F-5A9E-4847-BE9D-7BDDFA0B5649}" type="presParOf" srcId="{7D3F473B-B835-46AA-B924-50F025475A8C}" destId="{A05F671A-B4FE-4B75-8D0F-6A96176AAFC9}" srcOrd="8" destOrd="0" presId="urn:microsoft.com/office/officeart/2005/8/layout/gear1"/>
    <dgm:cxn modelId="{D6363183-03FC-4E62-8D90-41E0B428E2AA}" type="presOf" srcId="{45B3E64C-FAC0-4E34-AD23-1967E69F8A14}" destId="{A05F671A-B4FE-4B75-8D0F-6A96176AAFC9}" srcOrd="0" destOrd="0" presId="urn:microsoft.com/office/officeart/2005/8/layout/gear1"/>
    <dgm:cxn modelId="{BA0C8DEB-9E35-4821-81BB-9476D6DF65E5}" type="presParOf" srcId="{7D3F473B-B835-46AA-B924-50F025475A8C}" destId="{18B5CB29-3E39-43EB-8E55-CEB7C93DCC43}" srcOrd="9" destOrd="0" presId="urn:microsoft.com/office/officeart/2005/8/layout/gear1"/>
    <dgm:cxn modelId="{59A51189-57AD-4B44-B681-68B4FCB6F276}" type="presOf" srcId="{45B3E64C-FAC0-4E34-AD23-1967E69F8A14}" destId="{18B5CB29-3E39-43EB-8E55-CEB7C93DCC43}" srcOrd="0" destOrd="0" presId="urn:microsoft.com/office/officeart/2005/8/layout/gear1"/>
    <dgm:cxn modelId="{630EB5BC-D56C-4065-80CE-30E7238AB92E}" type="presParOf" srcId="{7D3F473B-B835-46AA-B924-50F025475A8C}" destId="{EEDAA702-FED0-4FB2-8F67-49C45B7CE391}" srcOrd="10" destOrd="0" presId="urn:microsoft.com/office/officeart/2005/8/layout/gear1"/>
    <dgm:cxn modelId="{6997F7A0-3DD7-4304-97FE-5F8D0E585E23}" type="presOf" srcId="{D2E9E21B-D06A-4EFA-BCF3-C41D454235C0}" destId="{EEDAA702-FED0-4FB2-8F67-49C45B7CE391}" srcOrd="0" destOrd="0" presId="urn:microsoft.com/office/officeart/2005/8/layout/gear1"/>
    <dgm:cxn modelId="{C440DCE1-46DC-4E4E-B847-231E6C0217D2}" type="presParOf" srcId="{7D3F473B-B835-46AA-B924-50F025475A8C}" destId="{226F4095-9DA8-4184-A3C8-6CF731AD06C8}" srcOrd="11" destOrd="0" presId="urn:microsoft.com/office/officeart/2005/8/layout/gear1"/>
    <dgm:cxn modelId="{23F52747-297D-4C68-ACBB-35A6A4DA8E80}" type="presOf" srcId="{938C9237-C2E2-47C2-86D0-107E04998B24}" destId="{226F4095-9DA8-4184-A3C8-6CF731AD06C8}" srcOrd="0" destOrd="0" presId="urn:microsoft.com/office/officeart/2005/8/layout/gear1"/>
    <dgm:cxn modelId="{A2BB394F-34AC-4346-969D-C3DCF0F58DFD}" type="presParOf" srcId="{7D3F473B-B835-46AA-B924-50F025475A8C}" destId="{E808DAEB-DF86-4579-A8B8-5E251333BBCA}" srcOrd="12" destOrd="0" presId="urn:microsoft.com/office/officeart/2005/8/layout/gear1"/>
    <dgm:cxn modelId="{D6EF980F-6EA0-4EEF-ADC7-ADD57F585AA6}" type="presOf" srcId="{BF679B28-8433-4261-8769-AB629B4EF582}" destId="{E808DAEB-DF86-4579-A8B8-5E251333BBCA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fr-FR" sz="2000">
              <a:solidFill>
                <a:schemeClr val="accent5"/>
              </a:solidFill>
              <a:latin typeface="Calibri"/>
              <a:cs typeface="Calibri Light"/>
            </a:rPr>
            <a:t>Translate API use case</a:t>
          </a:r>
          <a:endParaRPr lang="en-US" altLang="fr-FR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E1EC72DB-FA61-4D45-8F10-89157B2D405A}" cxnId="{D4932509-A700-4BE4-BBE5-615F6B073DD0}" type="parTrans">
      <dgm:prSet/>
      <dgm:spPr/>
      <dgm:t>
        <a:bodyPr/>
        <a:lstStyle/>
        <a:p>
          <a:endParaRPr lang="fr-FR"/>
        </a:p>
      </dgm:t>
    </dgm:pt>
    <dgm:pt modelId="{A4E70FBC-6E41-436F-B3E4-D9AA5EC87C41}" cxnId="{D4932509-A700-4BE4-BBE5-615F6B073DD0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fr-FR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Translate API </a:t>
          </a: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non functional requirements</a:t>
          </a:r>
          <a:r>
            <a:rPr lang="en-US" altLang="fr-FR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 </a:t>
          </a:r>
          <a:r>
            <a:rPr lang="en-US" sz="2000">
              <a:solidFill>
                <a:schemeClr val="accent5"/>
              </a:solidFill>
              <a:latin typeface="Calibri"/>
              <a:cs typeface="Calibri Light"/>
            </a:rPr>
            <a:t/>
          </a:r>
          <a:endParaRPr 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5251A633-52B8-4598-BF46-1C6FD88DF1C9}" cxnId="{94D5655A-FED1-4D60-8202-049E5F0CCDB7}" type="parTrans">
      <dgm:prSet/>
      <dgm:spPr/>
    </dgm:pt>
    <dgm:pt modelId="{ABE0073A-5A74-4326-927D-F4408B1C235B}" cxnId="{94D5655A-FED1-4D60-8202-049E5F0CCDB7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fr-FR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Translate API </a:t>
          </a: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realisation</a:t>
          </a: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/>
          </a:r>
          <a:endParaRPr lang="en-US" altLang="en-US" sz="2000">
            <a:solidFill>
              <a:schemeClr val="accent5"/>
            </a:solidFill>
            <a:latin typeface="Calibri"/>
            <a:cs typeface="Calibri Light"/>
            <a:sym typeface="+mn-ea"/>
          </a:endParaRPr>
        </a:p>
      </dgm:t>
    </dgm:pt>
    <dgm:pt modelId="{285CDFAB-2DA4-464D-B609-F4CEF54FFB18}" cxnId="{3325A348-DE9A-4645-9A70-9CBD525CF13B}" type="parTrans">
      <dgm:prSet/>
      <dgm:spPr/>
      <dgm:t>
        <a:bodyPr/>
        <a:lstStyle/>
        <a:p>
          <a:endParaRPr lang="fr-FR"/>
        </a:p>
      </dgm:t>
    </dgm:pt>
    <dgm:pt modelId="{639B7C1B-A9AC-4D7B-B5E9-241D8C4D54D5}" cxnId="{3325A348-DE9A-4645-9A70-9CBD525CF13B}" type="sibTrans">
      <dgm:prSet/>
      <dgm:spPr/>
      <dgm:t>
        <a:bodyPr/>
        <a:lstStyle/>
        <a:p>
          <a:endParaRPr lang="fr-FR"/>
        </a:p>
      </dgm:t>
    </dgm:pt>
    <dgm:pt modelId="{41531AA9-0A80-413D-866F-114B2447499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Smart table widget use case</a:t>
          </a:r>
          <a:r>
            <a:rPr lang="en-US" altLang="fr-FR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 </a:t>
          </a:r>
          <a:r>
            <a:rPr sz="2000"/>
            <a:t/>
          </a:r>
          <a:endParaRPr sz="2000"/>
        </a:p>
      </dgm:t>
    </dgm:pt>
    <dgm:pt modelId="{450E3A3E-CB0C-438C-A5B1-775CC3550E0D}" cxnId="{1C14CC41-4034-4BBD-A25E-15D1F2359E75}" type="parTrans">
      <dgm:prSet/>
      <dgm:spPr/>
      <dgm:t>
        <a:bodyPr/>
        <a:lstStyle/>
        <a:p>
          <a:endParaRPr lang="fr-FR"/>
        </a:p>
      </dgm:t>
    </dgm:pt>
    <dgm:pt modelId="{F6E52241-5F91-412A-B27B-E6FE6534F829}" cxnId="{1C14CC41-4034-4BBD-A25E-15D1F2359E75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750CD3-3E4A-4376-BEAA-439428E6C0DE}" type="pres">
      <dgm:prSet presAssocID="{639B7C1B-A9AC-4D7B-B5E9-241D8C4D54D5}" presName="spacer" presStyleCnt="0"/>
      <dgm:spPr/>
    </dgm:pt>
    <dgm:pt modelId="{F11E1D9D-ED82-4AC7-A238-3F216B53E465}" type="pres">
      <dgm:prSet presAssocID="{41531AA9-0A80-413D-866F-114B2447499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4932509-A700-4BE4-BBE5-615F6B073DD0}" srcId="{89029FDD-6400-4B2D-8FFC-7EC3C1DE513A}" destId="{9303727B-DFE2-4B92-8F21-93949B383B17}" srcOrd="0" destOrd="0" parTransId="{E1EC72DB-FA61-4D45-8F10-89157B2D405A}" sibTransId="{A4E70FBC-6E41-436F-B3E4-D9AA5EC87C41}"/>
    <dgm:cxn modelId="{94D5655A-FED1-4D60-8202-049E5F0CCDB7}" srcId="{89029FDD-6400-4B2D-8FFC-7EC3C1DE513A}" destId="{BE6784C5-F420-430F-BCD8-4C12DBBBBC01}" srcOrd="1" destOrd="0" parTransId="{5251A633-52B8-4598-BF46-1C6FD88DF1C9}" sibTransId="{ABE0073A-5A74-4326-927D-F4408B1C235B}"/>
    <dgm:cxn modelId="{3325A348-DE9A-4645-9A70-9CBD525CF13B}" srcId="{89029FDD-6400-4B2D-8FFC-7EC3C1DE513A}" destId="{AF6AAC0C-EE4A-4AF9-987D-53AC317656E4}" srcOrd="2" destOrd="0" parTransId="{285CDFAB-2DA4-464D-B609-F4CEF54FFB18}" sibTransId="{639B7C1B-A9AC-4D7B-B5E9-241D8C4D54D5}"/>
    <dgm:cxn modelId="{1C14CC41-4034-4BBD-A25E-15D1F2359E75}" srcId="{89029FDD-6400-4B2D-8FFC-7EC3C1DE513A}" destId="{41531AA9-0A80-413D-866F-114B24474991}" srcOrd="3" destOrd="0" parTransId="{450E3A3E-CB0C-438C-A5B1-775CC3550E0D}" sibTransId="{F6E52241-5F91-412A-B27B-E6FE6534F829}"/>
    <dgm:cxn modelId="{2E54019A-715E-41AD-BDD2-5C0C5C1B86A5}" type="presOf" srcId="{89029FDD-6400-4B2D-8FFC-7EC3C1DE513A}" destId="{D8F21CC0-3757-4BEF-A3AC-7702FA7C374A}" srcOrd="0" destOrd="0" presId="urn:microsoft.com/office/officeart/2005/8/layout/vList2"/>
    <dgm:cxn modelId="{B96327DB-E59F-4041-8317-E8A991F492BC}" type="presParOf" srcId="{D8F21CC0-3757-4BEF-A3AC-7702FA7C374A}" destId="{1D6DCC73-D6B3-4074-91EC-CAB127A0E034}" srcOrd="0" destOrd="0" presId="urn:microsoft.com/office/officeart/2005/8/layout/vList2"/>
    <dgm:cxn modelId="{6275FF80-5764-4659-87EE-EC320958021E}" type="presOf" srcId="{9303727B-DFE2-4B92-8F21-93949B383B17}" destId="{1D6DCC73-D6B3-4074-91EC-CAB127A0E034}" srcOrd="0" destOrd="0" presId="urn:microsoft.com/office/officeart/2005/8/layout/vList2"/>
    <dgm:cxn modelId="{665ED481-DCC5-4166-82A7-F1BB1A20007F}" type="presParOf" srcId="{D8F21CC0-3757-4BEF-A3AC-7702FA7C374A}" destId="{DCF72F0E-773B-41C3-AE68-ED5CC05FF9D2}" srcOrd="1" destOrd="0" presId="urn:microsoft.com/office/officeart/2005/8/layout/vList2"/>
    <dgm:cxn modelId="{B7964003-1F2A-4310-A74F-03435FD54219}" type="presParOf" srcId="{D8F21CC0-3757-4BEF-A3AC-7702FA7C374A}" destId="{9F99A9F9-DCB5-443A-B220-F8368B7FC7DD}" srcOrd="2" destOrd="0" presId="urn:microsoft.com/office/officeart/2005/8/layout/vList2"/>
    <dgm:cxn modelId="{0286E6D8-92F8-4AFE-AAEB-10366A71FD70}" type="presOf" srcId="{BE6784C5-F420-430F-BCD8-4C12DBBBBC01}" destId="{9F99A9F9-DCB5-443A-B220-F8368B7FC7DD}" srcOrd="0" destOrd="0" presId="urn:microsoft.com/office/officeart/2005/8/layout/vList2"/>
    <dgm:cxn modelId="{334DD71B-3ABA-4B27-9CF1-46CCE6B7FF89}" type="presParOf" srcId="{D8F21CC0-3757-4BEF-A3AC-7702FA7C374A}" destId="{C0CDC2CC-B71C-445E-8258-57777B0F0908}" srcOrd="3" destOrd="0" presId="urn:microsoft.com/office/officeart/2005/8/layout/vList2"/>
    <dgm:cxn modelId="{2F9998BA-B01A-467A-9076-8D570D1D03A2}" type="presParOf" srcId="{D8F21CC0-3757-4BEF-A3AC-7702FA7C374A}" destId="{9F7BE462-BA50-423F-9005-EB7CA9DDDB94}" srcOrd="4" destOrd="0" presId="urn:microsoft.com/office/officeart/2005/8/layout/vList2"/>
    <dgm:cxn modelId="{CFA45DD4-B7EE-49CA-949F-919A1363C3B8}" type="presOf" srcId="{AF6AAC0C-EE4A-4AF9-987D-53AC317656E4}" destId="{9F7BE462-BA50-423F-9005-EB7CA9DDDB94}" srcOrd="0" destOrd="0" presId="urn:microsoft.com/office/officeart/2005/8/layout/vList2"/>
    <dgm:cxn modelId="{410BDFB2-702D-4BFD-9D03-B4000110D54F}" type="presParOf" srcId="{D8F21CC0-3757-4BEF-A3AC-7702FA7C374A}" destId="{24750CD3-3E4A-4376-BEAA-439428E6C0DE}" srcOrd="5" destOrd="0" presId="urn:microsoft.com/office/officeart/2005/8/layout/vList2"/>
    <dgm:cxn modelId="{A0AB52F6-E80A-4C39-B9DC-1DCF7A23C481}" type="presParOf" srcId="{D8F21CC0-3757-4BEF-A3AC-7702FA7C374A}" destId="{F11E1D9D-ED82-4AC7-A238-3F216B53E465}" srcOrd="6" destOrd="0" presId="urn:microsoft.com/office/officeart/2005/8/layout/vList2"/>
    <dgm:cxn modelId="{23BBA961-EDAF-43E8-A089-B11A5E705608}" type="presOf" srcId="{41531AA9-0A80-413D-866F-114B24474991}" destId="{F11E1D9D-ED82-4AC7-A238-3F216B53E46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08425BB-BCC6-40AF-A3F7-E5AF4862B269}" type="doc">
      <dgm:prSet loTypeId="urn:microsoft.com/office/officeart/2005/8/layout/gear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54CAF60E-97C6-437F-A7F7-5B315E8E41D5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dirty="0"/>
            <a:t>Rapid Responses</a:t>
          </a:r>
          <a:r>
            <a:rPr lang="en-US" sz="6500"/>
            <a:t/>
          </a:r>
          <a:endParaRPr lang="en-US" sz="6500"/>
        </a:p>
      </dgm:t>
    </dgm:pt>
    <dgm:pt modelId="{527BAF3E-41CD-41BD-A531-D308F0A1CCA3}" cxnId="{E361F2E3-51A8-40C9-B6A0-B2C75264C8A6}" type="parTrans">
      <dgm:prSet/>
      <dgm:spPr/>
      <dgm:t>
        <a:bodyPr/>
        <a:lstStyle/>
        <a:p>
          <a:endParaRPr lang="fr-FR" sz="2200"/>
        </a:p>
      </dgm:t>
    </dgm:pt>
    <dgm:pt modelId="{D2E9E21B-D06A-4EFA-BCF3-C41D454235C0}" cxnId="{E361F2E3-51A8-40C9-B6A0-B2C75264C8A6}" type="sibTrans">
      <dgm:prSet/>
      <dgm:spPr/>
      <dgm:t>
        <a:bodyPr/>
        <a:lstStyle/>
        <a:p>
          <a:endParaRPr lang="fr-FR" sz="2200"/>
        </a:p>
      </dgm:t>
    </dgm:pt>
    <dgm:pt modelId="{B9FFFC8E-C00C-42DE-9E7C-94332EE71982}">
      <dgm:prSet phldrT="[Text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fr-FR" sz="2200" dirty="0"/>
            <a:t>Robust</a:t>
          </a:r>
          <a:endParaRPr lang="en-US" altLang="fr-FR" sz="2200" dirty="0"/>
        </a:p>
      </dgm:t>
    </dgm:pt>
    <dgm:pt modelId="{55D0D0E4-9DA0-4DAE-B854-BD58FB5A2855}" cxnId="{D88B7CFA-D0FD-413F-9A67-15C1F19E9DDA}" type="parTrans">
      <dgm:prSet/>
      <dgm:spPr/>
      <dgm:t>
        <a:bodyPr/>
        <a:lstStyle/>
        <a:p>
          <a:endParaRPr lang="fr-FR" sz="2200"/>
        </a:p>
      </dgm:t>
    </dgm:pt>
    <dgm:pt modelId="{938C9237-C2E2-47C2-86D0-107E04998B24}" cxnId="{D88B7CFA-D0FD-413F-9A67-15C1F19E9DDA}" type="sibTrans">
      <dgm:prSet/>
      <dgm:spPr/>
      <dgm:t>
        <a:bodyPr/>
        <a:lstStyle/>
        <a:p>
          <a:endParaRPr lang="fr-FR" sz="2200"/>
        </a:p>
      </dgm:t>
    </dgm:pt>
    <dgm:pt modelId="{7D3F473B-B835-46AA-B924-50F025475A8C}" type="pres">
      <dgm:prSet presAssocID="{508425BB-BCC6-40AF-A3F7-E5AF4862B2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62A9782-7F0E-4E15-A968-5C6B8096EE83}" type="pres">
      <dgm:prSet presAssocID="{54CAF60E-97C6-437F-A7F7-5B315E8E41D5}" presName="gear1" presStyleLbl="node1" presStyleIdx="0" presStyleCnt="2">
        <dgm:presLayoutVars>
          <dgm:chMax val="1"/>
          <dgm:bulletEnabled val="1"/>
        </dgm:presLayoutVars>
      </dgm:prSet>
      <dgm:spPr/>
    </dgm:pt>
    <dgm:pt modelId="{ACB2EBC4-B600-4152-95C7-5435319C3E28}" type="pres">
      <dgm:prSet presAssocID="{54CAF60E-97C6-437F-A7F7-5B315E8E41D5}" presName="gear1srcNode" presStyleCnt="0"/>
      <dgm:spPr/>
    </dgm:pt>
    <dgm:pt modelId="{99AF87BC-BE40-44D2-AC3A-6BEBB028376B}" type="pres">
      <dgm:prSet presAssocID="{54CAF60E-97C6-437F-A7F7-5B315E8E41D5}" presName="gear1dstNode" presStyleCnt="0"/>
      <dgm:spPr/>
    </dgm:pt>
    <dgm:pt modelId="{3C02861F-6D7F-4E42-A087-8BB63E801504}" type="pres">
      <dgm:prSet presAssocID="{B9FFFC8E-C00C-42DE-9E7C-94332EE71982}" presName="gear2" presStyleLbl="node1" presStyleIdx="1" presStyleCnt="2" custScaleX="131031" custScaleY="110513" custLinFactNeighborX="-26968" custLinFactNeighborY="32653">
        <dgm:presLayoutVars>
          <dgm:chMax val="1"/>
          <dgm:bulletEnabled val="1"/>
        </dgm:presLayoutVars>
      </dgm:prSet>
      <dgm:spPr/>
    </dgm:pt>
    <dgm:pt modelId="{1FA97828-0BC0-48F8-8790-F6EE4EF6223A}" type="pres">
      <dgm:prSet presAssocID="{B9FFFC8E-C00C-42DE-9E7C-94332EE71982}" presName="gear2srcNode" presStyleCnt="0"/>
      <dgm:spPr/>
    </dgm:pt>
    <dgm:pt modelId="{EF2D5721-B378-4A9E-B473-1A52DFC66E2E}" type="pres">
      <dgm:prSet presAssocID="{B9FFFC8E-C00C-42DE-9E7C-94332EE71982}" presName="gear2dstNode" presStyleCnt="0"/>
      <dgm:spPr/>
    </dgm:pt>
    <dgm:pt modelId="{EEDAA702-FED0-4FB2-8F67-49C45B7CE391}" type="pres">
      <dgm:prSet presAssocID="{D2E9E21B-D06A-4EFA-BCF3-C41D454235C0}" presName="connector1" presStyleLbl="sibTrans2D1" presStyleIdx="0" presStyleCnt="2"/>
      <dgm:spPr/>
    </dgm:pt>
    <dgm:pt modelId="{226F4095-9DA8-4184-A3C8-6CF731AD06C8}" type="pres">
      <dgm:prSet presAssocID="{938C9237-C2E2-47C2-86D0-107E04998B24}" presName="connector2" presStyleLbl="sibTrans2D1" presStyleIdx="1" presStyleCnt="2" custAng="4591006" custLinFactNeighborX="-10456" custLinFactNeighborY="14406"/>
      <dgm:spPr/>
    </dgm:pt>
  </dgm:ptLst>
  <dgm:cxnLst>
    <dgm:cxn modelId="{E361F2E3-51A8-40C9-B6A0-B2C75264C8A6}" srcId="{508425BB-BCC6-40AF-A3F7-E5AF4862B269}" destId="{54CAF60E-97C6-437F-A7F7-5B315E8E41D5}" srcOrd="0" destOrd="0" parTransId="{527BAF3E-41CD-41BD-A531-D308F0A1CCA3}" sibTransId="{D2E9E21B-D06A-4EFA-BCF3-C41D454235C0}"/>
    <dgm:cxn modelId="{D88B7CFA-D0FD-413F-9A67-15C1F19E9DDA}" srcId="{508425BB-BCC6-40AF-A3F7-E5AF4862B269}" destId="{B9FFFC8E-C00C-42DE-9E7C-94332EE71982}" srcOrd="1" destOrd="0" parTransId="{55D0D0E4-9DA0-4DAE-B854-BD58FB5A2855}" sibTransId="{938C9237-C2E2-47C2-86D0-107E04998B24}"/>
    <dgm:cxn modelId="{5B93B1FE-DCD8-47A9-8DDC-D49B445F3DAC}" type="presOf" srcId="{508425BB-BCC6-40AF-A3F7-E5AF4862B269}" destId="{7D3F473B-B835-46AA-B924-50F025475A8C}" srcOrd="0" destOrd="0" presId="urn:microsoft.com/office/officeart/2005/8/layout/gear1"/>
    <dgm:cxn modelId="{13FE0F58-EF00-4C92-922D-69936DCF731F}" type="presParOf" srcId="{7D3F473B-B835-46AA-B924-50F025475A8C}" destId="{E62A9782-7F0E-4E15-A968-5C6B8096EE83}" srcOrd="0" destOrd="0" presId="urn:microsoft.com/office/officeart/2005/8/layout/gear1"/>
    <dgm:cxn modelId="{DAB01E5D-8CEE-4C05-BCB3-437891304324}" type="presOf" srcId="{54CAF60E-97C6-437F-A7F7-5B315E8E41D5}" destId="{E62A9782-7F0E-4E15-A968-5C6B8096EE83}" srcOrd="0" destOrd="0" presId="urn:microsoft.com/office/officeart/2005/8/layout/gear1"/>
    <dgm:cxn modelId="{F7F0DC01-3E77-44AE-97EA-0878341B12CE}" type="presParOf" srcId="{7D3F473B-B835-46AA-B924-50F025475A8C}" destId="{ACB2EBC4-B600-4152-95C7-5435319C3E28}" srcOrd="1" destOrd="0" presId="urn:microsoft.com/office/officeart/2005/8/layout/gear1"/>
    <dgm:cxn modelId="{49BD6226-8FCF-42E4-8F5D-44F15E609099}" type="presOf" srcId="{54CAF60E-97C6-437F-A7F7-5B315E8E41D5}" destId="{ACB2EBC4-B600-4152-95C7-5435319C3E28}" srcOrd="0" destOrd="0" presId="urn:microsoft.com/office/officeart/2005/8/layout/gear1"/>
    <dgm:cxn modelId="{0C35A7AC-8773-49F8-95F6-E908B2F7607A}" type="presParOf" srcId="{7D3F473B-B835-46AA-B924-50F025475A8C}" destId="{99AF87BC-BE40-44D2-AC3A-6BEBB028376B}" srcOrd="2" destOrd="0" presId="urn:microsoft.com/office/officeart/2005/8/layout/gear1"/>
    <dgm:cxn modelId="{52219BC8-F4D6-447A-A1D6-D73E3A288EEB}" type="presOf" srcId="{54CAF60E-97C6-437F-A7F7-5B315E8E41D5}" destId="{99AF87BC-BE40-44D2-AC3A-6BEBB028376B}" srcOrd="0" destOrd="0" presId="urn:microsoft.com/office/officeart/2005/8/layout/gear1"/>
    <dgm:cxn modelId="{360DA52B-644E-4354-A182-34B6396999FA}" type="presParOf" srcId="{7D3F473B-B835-46AA-B924-50F025475A8C}" destId="{3C02861F-6D7F-4E42-A087-8BB63E801504}" srcOrd="3" destOrd="0" presId="urn:microsoft.com/office/officeart/2005/8/layout/gear1"/>
    <dgm:cxn modelId="{C25C1D67-D882-4F48-9A59-4B8146C8ECDF}" type="presOf" srcId="{B9FFFC8E-C00C-42DE-9E7C-94332EE71982}" destId="{3C02861F-6D7F-4E42-A087-8BB63E801504}" srcOrd="0" destOrd="0" presId="urn:microsoft.com/office/officeart/2005/8/layout/gear1"/>
    <dgm:cxn modelId="{EDA979DB-9E21-4399-87F7-0A1A4C36824F}" type="presParOf" srcId="{7D3F473B-B835-46AA-B924-50F025475A8C}" destId="{1FA97828-0BC0-48F8-8790-F6EE4EF6223A}" srcOrd="4" destOrd="0" presId="urn:microsoft.com/office/officeart/2005/8/layout/gear1"/>
    <dgm:cxn modelId="{6AAF68B5-024E-4029-B24A-BA796B66FF93}" type="presOf" srcId="{B9FFFC8E-C00C-42DE-9E7C-94332EE71982}" destId="{1FA97828-0BC0-48F8-8790-F6EE4EF6223A}" srcOrd="0" destOrd="0" presId="urn:microsoft.com/office/officeart/2005/8/layout/gear1"/>
    <dgm:cxn modelId="{41A22612-215A-4DA0-9FA7-2213F66C8562}" type="presParOf" srcId="{7D3F473B-B835-46AA-B924-50F025475A8C}" destId="{EF2D5721-B378-4A9E-B473-1A52DFC66E2E}" srcOrd="5" destOrd="0" presId="urn:microsoft.com/office/officeart/2005/8/layout/gear1"/>
    <dgm:cxn modelId="{4D2D9313-1542-444D-847E-F31C3DC0C4B5}" type="presOf" srcId="{B9FFFC8E-C00C-42DE-9E7C-94332EE71982}" destId="{EF2D5721-B378-4A9E-B473-1A52DFC66E2E}" srcOrd="0" destOrd="0" presId="urn:microsoft.com/office/officeart/2005/8/layout/gear1"/>
    <dgm:cxn modelId="{4B35A706-9875-4BD0-AE6F-36E491A4603C}" type="presParOf" srcId="{7D3F473B-B835-46AA-B924-50F025475A8C}" destId="{EEDAA702-FED0-4FB2-8F67-49C45B7CE391}" srcOrd="6" destOrd="0" presId="urn:microsoft.com/office/officeart/2005/8/layout/gear1"/>
    <dgm:cxn modelId="{A53210F2-4F07-4A88-8624-7CA7BAA41767}" type="presOf" srcId="{D2E9E21B-D06A-4EFA-BCF3-C41D454235C0}" destId="{EEDAA702-FED0-4FB2-8F67-49C45B7CE391}" srcOrd="0" destOrd="0" presId="urn:microsoft.com/office/officeart/2005/8/layout/gear1"/>
    <dgm:cxn modelId="{608179D6-0B1B-4D87-AEA2-9D0A1C680595}" type="presParOf" srcId="{7D3F473B-B835-46AA-B924-50F025475A8C}" destId="{226F4095-9DA8-4184-A3C8-6CF731AD06C8}" srcOrd="7" destOrd="0" presId="urn:microsoft.com/office/officeart/2005/8/layout/gear1"/>
    <dgm:cxn modelId="{14C20DE6-E54F-4E5D-8182-AFDA0BC6F290}" type="presOf" srcId="{938C9237-C2E2-47C2-86D0-107E04998B24}" destId="{226F4095-9DA8-4184-A3C8-6CF731AD06C8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>Logical architecture of the solution</a:t>
          </a:r>
          <a:endParaRPr lang="en-US" alt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E1EC72DB-FA61-4D45-8F10-89157B2D405A}" cxnId="{0C4C6143-6FC4-4F0F-ADE7-E4EFBC2706A0}" type="parTrans">
      <dgm:prSet/>
      <dgm:spPr/>
      <dgm:t>
        <a:bodyPr/>
        <a:lstStyle/>
        <a:p>
          <a:endParaRPr lang="fr-FR"/>
        </a:p>
      </dgm:t>
    </dgm:pt>
    <dgm:pt modelId="{A4E70FBC-6E41-436F-B3E4-D9AA5EC87C41}" cxnId="{0C4C6143-6FC4-4F0F-ADE7-E4EFBC2706A0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</a:rPr>
            <a:t>Sequence diagram of the smart table render data case </a:t>
          </a:r>
          <a:endParaRPr lang="en-US" altLang="en-US" sz="2000">
            <a:solidFill>
              <a:schemeClr val="accent5"/>
            </a:solidFill>
            <a:latin typeface="Calibri"/>
            <a:cs typeface="Calibri Light"/>
          </a:endParaRPr>
        </a:p>
      </dgm:t>
    </dgm:pt>
    <dgm:pt modelId="{5251A633-52B8-4598-BF46-1C6FD88DF1C9}" cxnId="{7C454A4C-7B4D-45E5-A3CB-8A3C95B98367}" type="parTrans">
      <dgm:prSet/>
      <dgm:spPr/>
    </dgm:pt>
    <dgm:pt modelId="{ABE0073A-5A74-4326-927D-F4408B1C235B}" cxnId="{7C454A4C-7B4D-45E5-A3CB-8A3C95B98367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>
              <a:solidFill>
                <a:schemeClr val="accent5"/>
              </a:solidFill>
              <a:latin typeface="Calibri"/>
              <a:cs typeface="Calibri Light"/>
              <a:sym typeface="+mn-ea"/>
            </a:rPr>
            <a:t>Demo of the CMS</a:t>
          </a:r>
          <a:endParaRPr lang="en-US" altLang="en-US" sz="2000">
            <a:solidFill>
              <a:schemeClr val="accent5"/>
            </a:solidFill>
            <a:latin typeface="Calibri"/>
            <a:cs typeface="Calibri Light"/>
            <a:sym typeface="+mn-ea"/>
          </a:endParaRPr>
        </a:p>
      </dgm:t>
    </dgm:pt>
    <dgm:pt modelId="{285CDFAB-2DA4-464D-B609-F4CEF54FFB18}" cxnId="{0D035708-81C3-4381-9F74-44D5ED1B840F}" type="parTrans">
      <dgm:prSet/>
      <dgm:spPr/>
      <dgm:t>
        <a:bodyPr/>
        <a:lstStyle/>
        <a:p>
          <a:endParaRPr lang="fr-FR"/>
        </a:p>
      </dgm:t>
    </dgm:pt>
    <dgm:pt modelId="{639B7C1B-A9AC-4D7B-B5E9-241D8C4D54D5}" cxnId="{0D035708-81C3-4381-9F74-44D5ED1B840F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C4C6143-6FC4-4F0F-ADE7-E4EFBC2706A0}" srcId="{89029FDD-6400-4B2D-8FFC-7EC3C1DE513A}" destId="{9303727B-DFE2-4B92-8F21-93949B383B17}" srcOrd="0" destOrd="0" parTransId="{E1EC72DB-FA61-4D45-8F10-89157B2D405A}" sibTransId="{A4E70FBC-6E41-436F-B3E4-D9AA5EC87C41}"/>
    <dgm:cxn modelId="{7C454A4C-7B4D-45E5-A3CB-8A3C95B98367}" srcId="{89029FDD-6400-4B2D-8FFC-7EC3C1DE513A}" destId="{BE6784C5-F420-430F-BCD8-4C12DBBBBC01}" srcOrd="1" destOrd="0" parTransId="{5251A633-52B8-4598-BF46-1C6FD88DF1C9}" sibTransId="{ABE0073A-5A74-4326-927D-F4408B1C235B}"/>
    <dgm:cxn modelId="{0D035708-81C3-4381-9F74-44D5ED1B840F}" srcId="{89029FDD-6400-4B2D-8FFC-7EC3C1DE513A}" destId="{AF6AAC0C-EE4A-4AF9-987D-53AC317656E4}" srcOrd="2" destOrd="0" parTransId="{285CDFAB-2DA4-464D-B609-F4CEF54FFB18}" sibTransId="{639B7C1B-A9AC-4D7B-B5E9-241D8C4D54D5}"/>
    <dgm:cxn modelId="{BCA90B44-416E-416E-8152-273B6746C4F8}" type="presOf" srcId="{89029FDD-6400-4B2D-8FFC-7EC3C1DE513A}" destId="{D8F21CC0-3757-4BEF-A3AC-7702FA7C374A}" srcOrd="0" destOrd="0" presId="urn:microsoft.com/office/officeart/2005/8/layout/vList2"/>
    <dgm:cxn modelId="{A3D2A38A-EBB9-4A1A-BA28-BE82F9DC586E}" type="presParOf" srcId="{D8F21CC0-3757-4BEF-A3AC-7702FA7C374A}" destId="{1D6DCC73-D6B3-4074-91EC-CAB127A0E034}" srcOrd="0" destOrd="0" presId="urn:microsoft.com/office/officeart/2005/8/layout/vList2"/>
    <dgm:cxn modelId="{A9CBF946-801E-4EBF-A0C7-B9E6CEEF279D}" type="presOf" srcId="{9303727B-DFE2-4B92-8F21-93949B383B17}" destId="{1D6DCC73-D6B3-4074-91EC-CAB127A0E034}" srcOrd="0" destOrd="0" presId="urn:microsoft.com/office/officeart/2005/8/layout/vList2"/>
    <dgm:cxn modelId="{8C2900C6-383E-4BCC-BB48-D0541E444502}" type="presParOf" srcId="{D8F21CC0-3757-4BEF-A3AC-7702FA7C374A}" destId="{DCF72F0E-773B-41C3-AE68-ED5CC05FF9D2}" srcOrd="1" destOrd="0" presId="urn:microsoft.com/office/officeart/2005/8/layout/vList2"/>
    <dgm:cxn modelId="{AAF708FC-E6C9-4BBC-B4E2-62EFE6E593D8}" type="presParOf" srcId="{D8F21CC0-3757-4BEF-A3AC-7702FA7C374A}" destId="{9F99A9F9-DCB5-443A-B220-F8368B7FC7DD}" srcOrd="2" destOrd="0" presId="urn:microsoft.com/office/officeart/2005/8/layout/vList2"/>
    <dgm:cxn modelId="{5850DFA5-5501-413B-9054-5FA6857322C1}" type="presOf" srcId="{BE6784C5-F420-430F-BCD8-4C12DBBBBC01}" destId="{9F99A9F9-DCB5-443A-B220-F8368B7FC7DD}" srcOrd="0" destOrd="0" presId="urn:microsoft.com/office/officeart/2005/8/layout/vList2"/>
    <dgm:cxn modelId="{F15E5DB9-8B66-4749-9422-C447F0B53F21}" type="presParOf" srcId="{D8F21CC0-3757-4BEF-A3AC-7702FA7C374A}" destId="{C0CDC2CC-B71C-445E-8258-57777B0F0908}" srcOrd="3" destOrd="0" presId="urn:microsoft.com/office/officeart/2005/8/layout/vList2"/>
    <dgm:cxn modelId="{EA54809F-043C-4FC6-8213-1B0611215402}" type="presParOf" srcId="{D8F21CC0-3757-4BEF-A3AC-7702FA7C374A}" destId="{9F7BE462-BA50-423F-9005-EB7CA9DDDB94}" srcOrd="4" destOrd="0" presId="urn:microsoft.com/office/officeart/2005/8/layout/vList2"/>
    <dgm:cxn modelId="{069EA6DC-9E45-4D5C-8154-FE0F0781F784}" type="presOf" srcId="{AF6AAC0C-EE4A-4AF9-987D-53AC317656E4}" destId="{9F7BE462-BA50-423F-9005-EB7CA9DDDB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EBCBC3A4-4F9F-4716-9B0A-02946492A128}" type="parTrans">
      <dgm:prSet/>
      <dgm:spPr/>
      <dgm:t>
        <a:bodyPr/>
        <a:lstStyle/>
        <a:p>
          <a:endParaRPr lang="fr-FR"/>
        </a:p>
      </dgm:t>
    </dgm:pt>
    <dgm:pt modelId="{A4E70FBC-6E41-436F-B3E4-D9AA5EC87C41}" cxnId="{EBCBC3A4-4F9F-4716-9B0A-02946492A128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B65FAA95-AEC5-4BC5-B6BF-148BD13A7EF4}" type="parTrans">
      <dgm:prSet/>
      <dgm:spPr/>
    </dgm:pt>
    <dgm:pt modelId="{ABE0073A-5A74-4326-927D-F4408B1C235B}" cxnId="{B65FAA95-AEC5-4BC5-B6BF-148BD13A7EF4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285CDFAB-2DA4-464D-B609-F4CEF54FFB18}" cxnId="{E018BF70-42E3-4CED-A8B0-31F4CC873F3F}" type="parTrans">
      <dgm:prSet/>
      <dgm:spPr/>
      <dgm:t>
        <a:bodyPr/>
        <a:lstStyle/>
        <a:p>
          <a:endParaRPr lang="fr-FR"/>
        </a:p>
      </dgm:t>
    </dgm:pt>
    <dgm:pt modelId="{639B7C1B-A9AC-4D7B-B5E9-241D8C4D54D5}" cxnId="{E018BF70-42E3-4CED-A8B0-31F4CC873F3F}" type="sibTrans">
      <dgm:prSet/>
      <dgm:spPr/>
      <dgm:t>
        <a:bodyPr/>
        <a:lstStyle/>
        <a:p>
          <a:endParaRPr lang="fr-FR"/>
        </a:p>
      </dgm:t>
    </dgm:pt>
    <dgm:pt modelId="{D0D5A723-A0B2-4E78-AADE-137431ACE855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  <a:r>
            <a:rPr sz="2400"/>
            <a:t/>
          </a:r>
          <a:endParaRPr sz="2400"/>
        </a:p>
      </dgm:t>
    </dgm:pt>
    <dgm:pt modelId="{00251B78-7EE5-4923-8D2F-E228369A6029}" cxnId="{093B3D04-FAB1-4652-A0E2-A1647F22976C}" type="parTrans">
      <dgm:prSet/>
      <dgm:spPr/>
    </dgm:pt>
    <dgm:pt modelId="{4B8DF7EE-209E-4BD5-B6E5-CBEEF7CAEE8C}" cxnId="{093B3D04-FAB1-4652-A0E2-A1647F22976C}" type="sibTrans">
      <dgm:prSet/>
      <dgm:spPr/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4750CD3-3E4A-4376-BEAA-439428E6C0DE}" type="pres">
      <dgm:prSet presAssocID="{639B7C1B-A9AC-4D7B-B5E9-241D8C4D54D5}" presName="spacer" presStyleCnt="0"/>
      <dgm:spPr/>
    </dgm:pt>
    <dgm:pt modelId="{10A8B114-F4DA-42AF-BFB0-0244761B037C}" type="pres">
      <dgm:prSet presAssocID="{D0D5A723-A0B2-4E78-AADE-137431ACE8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BCBC3A4-4F9F-4716-9B0A-02946492A128}" srcId="{89029FDD-6400-4B2D-8FFC-7EC3C1DE513A}" destId="{9303727B-DFE2-4B92-8F21-93949B383B17}" srcOrd="0" destOrd="0" parTransId="{E1EC72DB-FA61-4D45-8F10-89157B2D405A}" sibTransId="{A4E70FBC-6E41-436F-B3E4-D9AA5EC87C41}"/>
    <dgm:cxn modelId="{B65FAA95-AEC5-4BC5-B6BF-148BD13A7EF4}" srcId="{89029FDD-6400-4B2D-8FFC-7EC3C1DE513A}" destId="{BE6784C5-F420-430F-BCD8-4C12DBBBBC01}" srcOrd="1" destOrd="0" parTransId="{5251A633-52B8-4598-BF46-1C6FD88DF1C9}" sibTransId="{ABE0073A-5A74-4326-927D-F4408B1C235B}"/>
    <dgm:cxn modelId="{E018BF70-42E3-4CED-A8B0-31F4CC873F3F}" srcId="{89029FDD-6400-4B2D-8FFC-7EC3C1DE513A}" destId="{AF6AAC0C-EE4A-4AF9-987D-53AC317656E4}" srcOrd="2" destOrd="0" parTransId="{285CDFAB-2DA4-464D-B609-F4CEF54FFB18}" sibTransId="{639B7C1B-A9AC-4D7B-B5E9-241D8C4D54D5}"/>
    <dgm:cxn modelId="{093B3D04-FAB1-4652-A0E2-A1647F22976C}" srcId="{89029FDD-6400-4B2D-8FFC-7EC3C1DE513A}" destId="{D0D5A723-A0B2-4E78-AADE-137431ACE855}" srcOrd="3" destOrd="0" parTransId="{00251B78-7EE5-4923-8D2F-E228369A6029}" sibTransId="{4B8DF7EE-209E-4BD5-B6E5-CBEEF7CAEE8C}"/>
    <dgm:cxn modelId="{7ECA8AA7-B999-44EC-BA4A-99E20DC5F28E}" type="presOf" srcId="{89029FDD-6400-4B2D-8FFC-7EC3C1DE513A}" destId="{D8F21CC0-3757-4BEF-A3AC-7702FA7C374A}" srcOrd="0" destOrd="0" presId="urn:microsoft.com/office/officeart/2005/8/layout/vList2"/>
    <dgm:cxn modelId="{3E90713B-B8E0-4A34-832B-39CFA6DF9BE7}" type="presParOf" srcId="{D8F21CC0-3757-4BEF-A3AC-7702FA7C374A}" destId="{1D6DCC73-D6B3-4074-91EC-CAB127A0E034}" srcOrd="0" destOrd="0" presId="urn:microsoft.com/office/officeart/2005/8/layout/vList2"/>
    <dgm:cxn modelId="{C7CC3550-191F-4123-A042-98C95CA1D660}" type="presOf" srcId="{9303727B-DFE2-4B92-8F21-93949B383B17}" destId="{1D6DCC73-D6B3-4074-91EC-CAB127A0E034}" srcOrd="0" destOrd="0" presId="urn:microsoft.com/office/officeart/2005/8/layout/vList2"/>
    <dgm:cxn modelId="{DAF7ED63-D55E-4F72-ABE5-A0FD8CBB646B}" type="presParOf" srcId="{D8F21CC0-3757-4BEF-A3AC-7702FA7C374A}" destId="{DCF72F0E-773B-41C3-AE68-ED5CC05FF9D2}" srcOrd="1" destOrd="0" presId="urn:microsoft.com/office/officeart/2005/8/layout/vList2"/>
    <dgm:cxn modelId="{4375CC23-58E5-4C45-A7B4-676BAE41AF9E}" type="presParOf" srcId="{D8F21CC0-3757-4BEF-A3AC-7702FA7C374A}" destId="{9F99A9F9-DCB5-443A-B220-F8368B7FC7DD}" srcOrd="2" destOrd="0" presId="urn:microsoft.com/office/officeart/2005/8/layout/vList2"/>
    <dgm:cxn modelId="{1B5E1859-67E5-448F-8C22-A57D01BBF505}" type="presOf" srcId="{BE6784C5-F420-430F-BCD8-4C12DBBBBC01}" destId="{9F99A9F9-DCB5-443A-B220-F8368B7FC7DD}" srcOrd="0" destOrd="0" presId="urn:microsoft.com/office/officeart/2005/8/layout/vList2"/>
    <dgm:cxn modelId="{CA09419D-ABFD-4DBF-B1CE-798BF2803BC5}" type="presParOf" srcId="{D8F21CC0-3757-4BEF-A3AC-7702FA7C374A}" destId="{C0CDC2CC-B71C-445E-8258-57777B0F0908}" srcOrd="3" destOrd="0" presId="urn:microsoft.com/office/officeart/2005/8/layout/vList2"/>
    <dgm:cxn modelId="{6079C093-D9CE-4880-88B9-A9FEDCF40972}" type="presParOf" srcId="{D8F21CC0-3757-4BEF-A3AC-7702FA7C374A}" destId="{9F7BE462-BA50-423F-9005-EB7CA9DDDB94}" srcOrd="4" destOrd="0" presId="urn:microsoft.com/office/officeart/2005/8/layout/vList2"/>
    <dgm:cxn modelId="{FF353E53-9475-4B73-9DE0-346461FC77EF}" type="presOf" srcId="{AF6AAC0C-EE4A-4AF9-987D-53AC317656E4}" destId="{9F7BE462-BA50-423F-9005-EB7CA9DDDB94}" srcOrd="0" destOrd="0" presId="urn:microsoft.com/office/officeart/2005/8/layout/vList2"/>
    <dgm:cxn modelId="{63EEE7A6-5E13-453D-978C-CD3843B3E997}" type="presParOf" srcId="{D8F21CC0-3757-4BEF-A3AC-7702FA7C374A}" destId="{24750CD3-3E4A-4376-BEAA-439428E6C0DE}" srcOrd="5" destOrd="0" presId="urn:microsoft.com/office/officeart/2005/8/layout/vList2"/>
    <dgm:cxn modelId="{EAC208EB-AC91-4C2C-A4B1-AB20EC4CBB63}" type="presParOf" srcId="{D8F21CC0-3757-4BEF-A3AC-7702FA7C374A}" destId="{10A8B114-F4DA-42AF-BFB0-0244761B037C}" srcOrd="6" destOrd="0" presId="urn:microsoft.com/office/officeart/2005/8/layout/vList2"/>
    <dgm:cxn modelId="{F22C4605-2D7C-47E8-AE9B-8CBF77A0DCE4}" type="presOf" srcId="{D0D5A723-A0B2-4E78-AADE-137431ACE855}" destId="{10A8B114-F4DA-42AF-BFB0-0244761B03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90B611-39F7-4A6D-B604-0D9F429EEFA8}" type="doc">
      <dgm:prSet loTypeId="relationship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177057E-4724-4CB8-B3D5-88B9289CD870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Product Identifier</a:t>
          </a:r>
          <a:r>
            <a:rPr b="1"/>
            <a:t/>
          </a:r>
          <a:endParaRPr b="1"/>
        </a:p>
      </dgm:t>
    </dgm:pt>
    <dgm:pt modelId="{BF876A15-4D09-4B9A-8076-F12889BE5F8E}" cxnId="{960307DD-2CAA-4A3C-8EFA-6ECED15E721B}" type="parTrans">
      <dgm:prSet/>
      <dgm:spPr/>
      <dgm:t>
        <a:bodyPr/>
        <a:lstStyle/>
        <a:p>
          <a:endParaRPr lang="fr-FR"/>
        </a:p>
      </dgm:t>
    </dgm:pt>
    <dgm:pt modelId="{F84F1AF1-DA12-4364-B467-9DC629FB98E2}" cxnId="{960307DD-2CAA-4A3C-8EFA-6ECED15E721B}" type="sibTrans">
      <dgm:prSet/>
      <dgm:spPr/>
      <dgm:t>
        <a:bodyPr/>
        <a:lstStyle/>
        <a:p>
          <a:endParaRPr lang="fr-FR"/>
        </a:p>
      </dgm:t>
    </dgm:pt>
    <dgm:pt modelId="{016ACA8A-487D-4C25-96DB-859678EDB34A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Context and visibility</a:t>
          </a:r>
          <a:r>
            <a:rPr b="1"/>
            <a:t/>
          </a:r>
          <a:endParaRPr b="1"/>
        </a:p>
      </dgm:t>
    </dgm:pt>
    <dgm:pt modelId="{1A3BB23E-E0EB-4CE9-A4B3-5372BACCFC6D}" cxnId="{BA3C8E36-B4BD-4C50-BCB2-5ED4FECA1D90}" type="parTrans">
      <dgm:prSet/>
      <dgm:spPr/>
      <dgm:t>
        <a:bodyPr/>
        <a:lstStyle/>
        <a:p>
          <a:endParaRPr lang="fr-FR"/>
        </a:p>
      </dgm:t>
    </dgm:pt>
    <dgm:pt modelId="{8B3CF276-1D88-414E-929C-4F3B32B4BA57}" cxnId="{BA3C8E36-B4BD-4C50-BCB2-5ED4FECA1D90}" type="sibTrans">
      <dgm:prSet/>
      <dgm:spPr/>
      <dgm:t>
        <a:bodyPr/>
        <a:lstStyle/>
        <a:p>
          <a:endParaRPr lang="fr-FR"/>
        </a:p>
      </dgm:t>
    </dgm:pt>
    <dgm:pt modelId="{7449C26F-2919-4128-BDB3-E77F64742B25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Passporting countries</a:t>
          </a:r>
          <a:r>
            <a:rPr b="1"/>
            <a:t/>
          </a:r>
          <a:endParaRPr b="1"/>
        </a:p>
      </dgm:t>
    </dgm:pt>
    <dgm:pt modelId="{59D03DCD-FB1D-4D6E-8E35-BC11F9721743}" cxnId="{273306C6-6C95-4F5F-B5AF-8E81B5233041}" type="parTrans">
      <dgm:prSet/>
      <dgm:spPr/>
      <dgm:t>
        <a:bodyPr/>
        <a:lstStyle/>
        <a:p>
          <a:endParaRPr lang="fr-FR"/>
        </a:p>
      </dgm:t>
    </dgm:pt>
    <dgm:pt modelId="{8E8092B6-3CA8-4766-B1B9-423705130337}" cxnId="{273306C6-6C95-4F5F-B5AF-8E81B5233041}" type="sibTrans">
      <dgm:prSet/>
      <dgm:spPr/>
      <dgm:t>
        <a:bodyPr/>
        <a:lstStyle/>
        <a:p>
          <a:endParaRPr lang="fr-FR"/>
        </a:p>
      </dgm:t>
    </dgm:pt>
    <dgm:pt modelId="{8BC4C32B-2E00-4DB2-95F5-7D41C9CCA859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Characteristics</a:t>
          </a:r>
          <a:r>
            <a:rPr b="1"/>
            <a:t/>
          </a:r>
          <a:endParaRPr b="1"/>
        </a:p>
      </dgm:t>
    </dgm:pt>
    <dgm:pt modelId="{1C48E41B-4468-427E-A90B-80102A9C300F}" cxnId="{B28AC9D2-266D-46E4-AB2C-F88B5BD2D13B}" type="parTrans">
      <dgm:prSet/>
      <dgm:spPr/>
      <dgm:t>
        <a:bodyPr/>
        <a:lstStyle/>
        <a:p>
          <a:endParaRPr lang="fr-FR"/>
        </a:p>
      </dgm:t>
    </dgm:pt>
    <dgm:pt modelId="{6A821D59-7BEF-4DB9-AEAF-131469AE5D71}" cxnId="{B28AC9D2-266D-46E4-AB2C-F88B5BD2D13B}" type="sibTrans">
      <dgm:prSet/>
      <dgm:spPr/>
      <dgm:t>
        <a:bodyPr/>
        <a:lstStyle/>
        <a:p>
          <a:endParaRPr lang="fr-FR"/>
        </a:p>
      </dgm:t>
    </dgm:pt>
    <dgm:pt modelId="{1703C8C5-8A67-4926-BBE1-9D4C995A5B87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Metrics</a:t>
          </a:r>
          <a:r>
            <a:rPr b="1"/>
            <a:t/>
          </a:r>
          <a:endParaRPr b="1"/>
        </a:p>
      </dgm:t>
    </dgm:pt>
    <dgm:pt modelId="{EA6AAEF4-572B-4BC7-985E-12A5035ABFB0}" cxnId="{B9A4558B-598A-486F-B250-73F6CDEA84BB}" type="parTrans">
      <dgm:prSet/>
      <dgm:spPr/>
    </dgm:pt>
    <dgm:pt modelId="{E6997C07-8A58-4C34-89F6-3490DEB96948}" cxnId="{B9A4558B-598A-486F-B250-73F6CDEA84BB}" type="sibTrans">
      <dgm:prSet/>
      <dgm:spPr/>
    </dgm:pt>
    <dgm:pt modelId="{DD3B1161-CBA9-4CFD-8AC1-3AF39E97E0DE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Historical</a:t>
          </a:r>
          <a:endParaRPr lang="fr-FR" b="1">
            <a:cs typeface="Calibri Light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 data</a:t>
          </a:r>
          <a:r>
            <a:rPr b="1"/>
            <a:t/>
          </a:r>
          <a:endParaRPr b="1"/>
        </a:p>
      </dgm:t>
    </dgm:pt>
    <dgm:pt modelId="{268F4651-CB02-4ADB-80DB-7196AB75312C}" cxnId="{DD441DBA-9E6A-4C4C-9B25-F1F1FC14B116}" type="parTrans">
      <dgm:prSet/>
      <dgm:spPr/>
    </dgm:pt>
    <dgm:pt modelId="{9AE2E14A-C802-498B-A62B-BD88C575BCE9}" cxnId="{DD441DBA-9E6A-4C4C-9B25-F1F1FC14B116}" type="sibTrans">
      <dgm:prSet/>
      <dgm:spPr/>
    </dgm:pt>
    <dgm:pt modelId="{E170450E-828C-479A-B41E-41CC12E68676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Compositions</a:t>
          </a:r>
          <a:r>
            <a:rPr b="1"/>
            <a:t/>
          </a:r>
          <a:endParaRPr b="1"/>
        </a:p>
      </dgm:t>
    </dgm:pt>
    <dgm:pt modelId="{9555D998-BBCF-425B-BDBC-0915E4EFF6F2}" cxnId="{11712112-FAD9-4EF5-8250-C30C47B2BE5F}" type="parTrans">
      <dgm:prSet/>
      <dgm:spPr/>
    </dgm:pt>
    <dgm:pt modelId="{2BCA6F5B-1A2B-4DED-BB66-403BB1DDA89A}" cxnId="{11712112-FAD9-4EF5-8250-C30C47B2BE5F}" type="sibTrans">
      <dgm:prSet/>
      <dgm:spPr/>
    </dgm:pt>
    <dgm:pt modelId="{40FFFD25-F6C3-446A-AD3A-6FAA3AF1F582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Breakdowns</a:t>
          </a:r>
          <a:r>
            <a:rPr b="1"/>
            <a:t/>
          </a:r>
          <a:endParaRPr b="1"/>
        </a:p>
      </dgm:t>
    </dgm:pt>
    <dgm:pt modelId="{3CD80872-6E2E-4A47-8C3D-67D5DD7A8269}" cxnId="{E9467943-6E23-4C42-909C-9F9887579268}" type="parTrans">
      <dgm:prSet/>
      <dgm:spPr/>
    </dgm:pt>
    <dgm:pt modelId="{2ABD944D-CF9D-4D1A-A7D6-8E9216853A6E}" cxnId="{E9467943-6E23-4C42-909C-9F9887579268}" type="sibTrans">
      <dgm:prSet/>
      <dgm:spPr/>
    </dgm:pt>
    <dgm:pt modelId="{226B0F46-1780-4F8F-A599-D3167CF7F8F3}">
      <dgm:prSet phldrT="[Texte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b="1">
              <a:cs typeface="Calibri Light"/>
            </a:rPr>
            <a:t>Currencies</a:t>
          </a:r>
          <a:r>
            <a:rPr b="1"/>
            <a:t/>
          </a:r>
          <a:endParaRPr b="1"/>
        </a:p>
      </dgm:t>
    </dgm:pt>
    <dgm:pt modelId="{9C4E2B2C-79E7-4A40-9BC9-F3C2B9938B4D}" cxnId="{652BE83E-0455-4680-8368-011046B5BB09}" type="parTrans">
      <dgm:prSet/>
      <dgm:spPr/>
    </dgm:pt>
    <dgm:pt modelId="{683D7352-0275-4DDB-80D4-B84CDD536E63}" cxnId="{652BE83E-0455-4680-8368-011046B5BB09}" type="sibTrans">
      <dgm:prSet/>
      <dgm:spPr/>
    </dgm:pt>
    <dgm:pt modelId="{45F8E495-7924-429F-9346-D530BBF1F325}" type="pres">
      <dgm:prSet presAssocID="{9F90B611-39F7-4A6D-B604-0D9F429EEFA8}" presName="Name0" presStyleCnt="0">
        <dgm:presLayoutVars>
          <dgm:dir/>
          <dgm:resizeHandles val="exact"/>
        </dgm:presLayoutVars>
      </dgm:prSet>
      <dgm:spPr/>
    </dgm:pt>
    <dgm:pt modelId="{773885AD-5475-4A21-8D2A-3296AB674CBB}" type="pres">
      <dgm:prSet presAssocID="{4177057E-4724-4CB8-B3D5-88B9289CD870}" presName="Name5" presStyleLbl="vennNode1" presStyleIdx="0" presStyleCnt="9">
        <dgm:presLayoutVars>
          <dgm:bulletEnabled val="1"/>
        </dgm:presLayoutVars>
      </dgm:prSet>
      <dgm:spPr/>
    </dgm:pt>
    <dgm:pt modelId="{731FA549-6FCF-471C-8F0E-3CB3D65A1E40}" type="pres">
      <dgm:prSet presAssocID="{F84F1AF1-DA12-4364-B467-9DC629FB98E2}" presName="space" presStyleCnt="0"/>
      <dgm:spPr/>
    </dgm:pt>
    <dgm:pt modelId="{64F02795-7761-4F8F-B5C0-F956312044D9}" type="pres">
      <dgm:prSet presAssocID="{016ACA8A-487D-4C25-96DB-859678EDB34A}" presName="Name5" presStyleLbl="vennNode1" presStyleIdx="1" presStyleCnt="9">
        <dgm:presLayoutVars>
          <dgm:bulletEnabled val="1"/>
        </dgm:presLayoutVars>
      </dgm:prSet>
      <dgm:spPr/>
    </dgm:pt>
    <dgm:pt modelId="{A1CAB23A-41D0-4484-94FD-2D6B230A6582}" type="pres">
      <dgm:prSet presAssocID="{8B3CF276-1D88-414E-929C-4F3B32B4BA57}" presName="space" presStyleCnt="0"/>
      <dgm:spPr/>
    </dgm:pt>
    <dgm:pt modelId="{62303D0A-BA4B-475B-AF3A-337124341C63}" type="pres">
      <dgm:prSet presAssocID="{7449C26F-2919-4128-BDB3-E77F64742B25}" presName="Name5" presStyleLbl="vennNode1" presStyleIdx="2" presStyleCnt="9">
        <dgm:presLayoutVars>
          <dgm:bulletEnabled val="1"/>
        </dgm:presLayoutVars>
      </dgm:prSet>
      <dgm:spPr/>
    </dgm:pt>
    <dgm:pt modelId="{97549BB2-5580-44FC-A0E5-DAA660DFEA5C}" type="pres">
      <dgm:prSet presAssocID="{8E8092B6-3CA8-4766-B1B9-423705130337}" presName="space" presStyleCnt="0"/>
      <dgm:spPr/>
    </dgm:pt>
    <dgm:pt modelId="{5E72950C-F5EC-4791-89DF-33C4810B0381}" type="pres">
      <dgm:prSet presAssocID="{8BC4C32B-2E00-4DB2-95F5-7D41C9CCA859}" presName="Name5" presStyleLbl="vennNode1" presStyleIdx="3" presStyleCnt="9">
        <dgm:presLayoutVars>
          <dgm:bulletEnabled val="1"/>
        </dgm:presLayoutVars>
      </dgm:prSet>
      <dgm:spPr/>
    </dgm:pt>
    <dgm:pt modelId="{4934629E-873C-414D-905B-4630812D80E6}" type="pres">
      <dgm:prSet presAssocID="{6A821D59-7BEF-4DB9-AEAF-131469AE5D71}" presName="space" presStyleCnt="0"/>
      <dgm:spPr/>
    </dgm:pt>
    <dgm:pt modelId="{358DF649-F7E3-4DC3-8993-18DE5EFF0E32}" type="pres">
      <dgm:prSet presAssocID="{1703C8C5-8A67-4926-BBE1-9D4C995A5B87}" presName="Name5" presStyleLbl="vennNode1" presStyleIdx="4" presStyleCnt="9">
        <dgm:presLayoutVars>
          <dgm:bulletEnabled val="1"/>
        </dgm:presLayoutVars>
      </dgm:prSet>
      <dgm:spPr/>
    </dgm:pt>
    <dgm:pt modelId="{4AE25980-8102-48F3-8AED-076025D0A33B}" type="pres">
      <dgm:prSet presAssocID="{E6997C07-8A58-4C34-89F6-3490DEB96948}" presName="space" presStyleCnt="0"/>
      <dgm:spPr/>
    </dgm:pt>
    <dgm:pt modelId="{FED8208E-1D8E-40FD-A347-B341488208E3}" type="pres">
      <dgm:prSet presAssocID="{DD3B1161-CBA9-4CFD-8AC1-3AF39E97E0DE}" presName="Name5" presStyleLbl="vennNode1" presStyleIdx="5" presStyleCnt="9">
        <dgm:presLayoutVars>
          <dgm:bulletEnabled val="1"/>
        </dgm:presLayoutVars>
      </dgm:prSet>
      <dgm:spPr/>
    </dgm:pt>
    <dgm:pt modelId="{159FE8ED-3E89-47B6-BB1C-63E0E6AB1FA6}" type="pres">
      <dgm:prSet presAssocID="{9AE2E14A-C802-498B-A62B-BD88C575BCE9}" presName="space" presStyleCnt="0"/>
      <dgm:spPr/>
    </dgm:pt>
    <dgm:pt modelId="{9986D02F-7E49-4579-9A39-815DED7193FD}" type="pres">
      <dgm:prSet presAssocID="{E170450E-828C-479A-B41E-41CC12E68676}" presName="Name5" presStyleLbl="vennNode1" presStyleIdx="6" presStyleCnt="9">
        <dgm:presLayoutVars>
          <dgm:bulletEnabled val="1"/>
        </dgm:presLayoutVars>
      </dgm:prSet>
      <dgm:spPr/>
    </dgm:pt>
    <dgm:pt modelId="{61EFEDB4-F3A7-4C04-BFC2-923239ED05CB}" type="pres">
      <dgm:prSet presAssocID="{2BCA6F5B-1A2B-4DED-BB66-403BB1DDA89A}" presName="space" presStyleCnt="0"/>
      <dgm:spPr/>
    </dgm:pt>
    <dgm:pt modelId="{E6995673-26B3-4E11-9E26-CC58E32FE1A9}" type="pres">
      <dgm:prSet presAssocID="{40FFFD25-F6C3-446A-AD3A-6FAA3AF1F582}" presName="Name5" presStyleLbl="vennNode1" presStyleIdx="7" presStyleCnt="9">
        <dgm:presLayoutVars>
          <dgm:bulletEnabled val="1"/>
        </dgm:presLayoutVars>
      </dgm:prSet>
      <dgm:spPr/>
    </dgm:pt>
    <dgm:pt modelId="{EA77A1D5-F88C-48BF-82FE-5286ED413569}" type="pres">
      <dgm:prSet presAssocID="{2ABD944D-CF9D-4D1A-A7D6-8E9216853A6E}" presName="space" presStyleCnt="0"/>
      <dgm:spPr/>
    </dgm:pt>
    <dgm:pt modelId="{CF8CA077-E299-4BD5-9D7A-65AF952C690F}" type="pres">
      <dgm:prSet presAssocID="{226B0F46-1780-4F8F-A599-D3167CF7F8F3}" presName="Name5" presStyleLbl="vennNode1" presStyleIdx="8" presStyleCnt="9">
        <dgm:presLayoutVars>
          <dgm:bulletEnabled val="1"/>
        </dgm:presLayoutVars>
      </dgm:prSet>
      <dgm:spPr/>
    </dgm:pt>
  </dgm:ptLst>
  <dgm:cxnLst>
    <dgm:cxn modelId="{960307DD-2CAA-4A3C-8EFA-6ECED15E721B}" srcId="{9F90B611-39F7-4A6D-B604-0D9F429EEFA8}" destId="{4177057E-4724-4CB8-B3D5-88B9289CD870}" srcOrd="0" destOrd="0" parTransId="{BF876A15-4D09-4B9A-8076-F12889BE5F8E}" sibTransId="{F84F1AF1-DA12-4364-B467-9DC629FB98E2}"/>
    <dgm:cxn modelId="{BA3C8E36-B4BD-4C50-BCB2-5ED4FECA1D90}" srcId="{9F90B611-39F7-4A6D-B604-0D9F429EEFA8}" destId="{016ACA8A-487D-4C25-96DB-859678EDB34A}" srcOrd="1" destOrd="0" parTransId="{1A3BB23E-E0EB-4CE9-A4B3-5372BACCFC6D}" sibTransId="{8B3CF276-1D88-414E-929C-4F3B32B4BA57}"/>
    <dgm:cxn modelId="{273306C6-6C95-4F5F-B5AF-8E81B5233041}" srcId="{9F90B611-39F7-4A6D-B604-0D9F429EEFA8}" destId="{7449C26F-2919-4128-BDB3-E77F64742B25}" srcOrd="2" destOrd="0" parTransId="{59D03DCD-FB1D-4D6E-8E35-BC11F9721743}" sibTransId="{8E8092B6-3CA8-4766-B1B9-423705130337}"/>
    <dgm:cxn modelId="{B28AC9D2-266D-46E4-AB2C-F88B5BD2D13B}" srcId="{9F90B611-39F7-4A6D-B604-0D9F429EEFA8}" destId="{8BC4C32B-2E00-4DB2-95F5-7D41C9CCA859}" srcOrd="3" destOrd="0" parTransId="{1C48E41B-4468-427E-A90B-80102A9C300F}" sibTransId="{6A821D59-7BEF-4DB9-AEAF-131469AE5D71}"/>
    <dgm:cxn modelId="{B9A4558B-598A-486F-B250-73F6CDEA84BB}" srcId="{9F90B611-39F7-4A6D-B604-0D9F429EEFA8}" destId="{1703C8C5-8A67-4926-BBE1-9D4C995A5B87}" srcOrd="4" destOrd="0" parTransId="{EA6AAEF4-572B-4BC7-985E-12A5035ABFB0}" sibTransId="{E6997C07-8A58-4C34-89F6-3490DEB96948}"/>
    <dgm:cxn modelId="{DD441DBA-9E6A-4C4C-9B25-F1F1FC14B116}" srcId="{9F90B611-39F7-4A6D-B604-0D9F429EEFA8}" destId="{DD3B1161-CBA9-4CFD-8AC1-3AF39E97E0DE}" srcOrd="5" destOrd="0" parTransId="{268F4651-CB02-4ADB-80DB-7196AB75312C}" sibTransId="{9AE2E14A-C802-498B-A62B-BD88C575BCE9}"/>
    <dgm:cxn modelId="{11712112-FAD9-4EF5-8250-C30C47B2BE5F}" srcId="{9F90B611-39F7-4A6D-B604-0D9F429EEFA8}" destId="{E170450E-828C-479A-B41E-41CC12E68676}" srcOrd="6" destOrd="0" parTransId="{9555D998-BBCF-425B-BDBC-0915E4EFF6F2}" sibTransId="{2BCA6F5B-1A2B-4DED-BB66-403BB1DDA89A}"/>
    <dgm:cxn modelId="{E9467943-6E23-4C42-909C-9F9887579268}" srcId="{9F90B611-39F7-4A6D-B604-0D9F429EEFA8}" destId="{40FFFD25-F6C3-446A-AD3A-6FAA3AF1F582}" srcOrd="7" destOrd="0" parTransId="{3CD80872-6E2E-4A47-8C3D-67D5DD7A8269}" sibTransId="{2ABD944D-CF9D-4D1A-A7D6-8E9216853A6E}"/>
    <dgm:cxn modelId="{652BE83E-0455-4680-8368-011046B5BB09}" srcId="{9F90B611-39F7-4A6D-B604-0D9F429EEFA8}" destId="{226B0F46-1780-4F8F-A599-D3167CF7F8F3}" srcOrd="8" destOrd="0" parTransId="{9C4E2B2C-79E7-4A40-9BC9-F3C2B9938B4D}" sibTransId="{683D7352-0275-4DDB-80D4-B84CDD536E63}"/>
    <dgm:cxn modelId="{3056F2AB-431E-46D2-BB4D-4E4F7B6705CA}" type="presOf" srcId="{9F90B611-39F7-4A6D-B604-0D9F429EEFA8}" destId="{45F8E495-7924-429F-9346-D530BBF1F325}" srcOrd="0" destOrd="0" presId="urn:microsoft.com/office/officeart/2005/8/layout/venn3"/>
    <dgm:cxn modelId="{70871E13-1FD5-465A-9124-66335E24784D}" type="presParOf" srcId="{45F8E495-7924-429F-9346-D530BBF1F325}" destId="{773885AD-5475-4A21-8D2A-3296AB674CBB}" srcOrd="0" destOrd="0" presId="urn:microsoft.com/office/officeart/2005/8/layout/venn3"/>
    <dgm:cxn modelId="{3E233E1F-EC9B-4F88-BB4A-F484BA8A0528}" type="presOf" srcId="{4177057E-4724-4CB8-B3D5-88B9289CD870}" destId="{773885AD-5475-4A21-8D2A-3296AB674CBB}" srcOrd="0" destOrd="0" presId="urn:microsoft.com/office/officeart/2005/8/layout/venn3"/>
    <dgm:cxn modelId="{8A98B65E-C957-4B2B-8C85-C67E89B5514A}" type="presParOf" srcId="{45F8E495-7924-429F-9346-D530BBF1F325}" destId="{731FA549-6FCF-471C-8F0E-3CB3D65A1E40}" srcOrd="1" destOrd="0" presId="urn:microsoft.com/office/officeart/2005/8/layout/venn3"/>
    <dgm:cxn modelId="{DBCBE13D-052A-4654-A7A1-AE67608E7D7F}" type="presParOf" srcId="{45F8E495-7924-429F-9346-D530BBF1F325}" destId="{64F02795-7761-4F8F-B5C0-F956312044D9}" srcOrd="2" destOrd="0" presId="urn:microsoft.com/office/officeart/2005/8/layout/venn3"/>
    <dgm:cxn modelId="{B27E7439-8E24-4E05-82AE-960FA1B19D9A}" type="presOf" srcId="{016ACA8A-487D-4C25-96DB-859678EDB34A}" destId="{64F02795-7761-4F8F-B5C0-F956312044D9}" srcOrd="0" destOrd="0" presId="urn:microsoft.com/office/officeart/2005/8/layout/venn3"/>
    <dgm:cxn modelId="{A0FF6E73-38C6-4139-8E5D-5C9C1C9E1079}" type="presParOf" srcId="{45F8E495-7924-429F-9346-D530BBF1F325}" destId="{A1CAB23A-41D0-4484-94FD-2D6B230A6582}" srcOrd="3" destOrd="0" presId="urn:microsoft.com/office/officeart/2005/8/layout/venn3"/>
    <dgm:cxn modelId="{B4B4EC8A-76A9-4966-8E63-72BA3DFE657C}" type="presParOf" srcId="{45F8E495-7924-429F-9346-D530BBF1F325}" destId="{62303D0A-BA4B-475B-AF3A-337124341C63}" srcOrd="4" destOrd="0" presId="urn:microsoft.com/office/officeart/2005/8/layout/venn3"/>
    <dgm:cxn modelId="{91D26CD0-DFBF-4557-9D59-D6E8D0CEC727}" type="presOf" srcId="{7449C26F-2919-4128-BDB3-E77F64742B25}" destId="{62303D0A-BA4B-475B-AF3A-337124341C63}" srcOrd="0" destOrd="0" presId="urn:microsoft.com/office/officeart/2005/8/layout/venn3"/>
    <dgm:cxn modelId="{707A62E9-8597-4300-B2B5-BFB25343C24C}" type="presParOf" srcId="{45F8E495-7924-429F-9346-D530BBF1F325}" destId="{97549BB2-5580-44FC-A0E5-DAA660DFEA5C}" srcOrd="5" destOrd="0" presId="urn:microsoft.com/office/officeart/2005/8/layout/venn3"/>
    <dgm:cxn modelId="{E48BB314-2D2B-4137-BF50-E37AD3A7E3A5}" type="presParOf" srcId="{45F8E495-7924-429F-9346-D530BBF1F325}" destId="{5E72950C-F5EC-4791-89DF-33C4810B0381}" srcOrd="6" destOrd="0" presId="urn:microsoft.com/office/officeart/2005/8/layout/venn3"/>
    <dgm:cxn modelId="{7C1BC7F0-957B-41FB-9A51-4A06C2B3298B}" type="presOf" srcId="{8BC4C32B-2E00-4DB2-95F5-7D41C9CCA859}" destId="{5E72950C-F5EC-4791-89DF-33C4810B0381}" srcOrd="0" destOrd="0" presId="urn:microsoft.com/office/officeart/2005/8/layout/venn3"/>
    <dgm:cxn modelId="{46640DB4-477F-4007-BB10-66040414A462}" type="presParOf" srcId="{45F8E495-7924-429F-9346-D530BBF1F325}" destId="{4934629E-873C-414D-905B-4630812D80E6}" srcOrd="7" destOrd="0" presId="urn:microsoft.com/office/officeart/2005/8/layout/venn3"/>
    <dgm:cxn modelId="{C3A452C2-F0BE-4A39-AE13-E7692D3B552F}" type="presParOf" srcId="{45F8E495-7924-429F-9346-D530BBF1F325}" destId="{358DF649-F7E3-4DC3-8993-18DE5EFF0E32}" srcOrd="8" destOrd="0" presId="urn:microsoft.com/office/officeart/2005/8/layout/venn3"/>
    <dgm:cxn modelId="{019C5135-3E71-4CCB-B2C2-77F4A7D6F06A}" type="presOf" srcId="{1703C8C5-8A67-4926-BBE1-9D4C995A5B87}" destId="{358DF649-F7E3-4DC3-8993-18DE5EFF0E32}" srcOrd="0" destOrd="0" presId="urn:microsoft.com/office/officeart/2005/8/layout/venn3"/>
    <dgm:cxn modelId="{F2C91C03-407B-48B1-8AD7-61A79548B8E9}" type="presParOf" srcId="{45F8E495-7924-429F-9346-D530BBF1F325}" destId="{4AE25980-8102-48F3-8AED-076025D0A33B}" srcOrd="9" destOrd="0" presId="urn:microsoft.com/office/officeart/2005/8/layout/venn3"/>
    <dgm:cxn modelId="{00D5636B-D009-4371-8011-F73E83CA2030}" type="presParOf" srcId="{45F8E495-7924-429F-9346-D530BBF1F325}" destId="{FED8208E-1D8E-40FD-A347-B341488208E3}" srcOrd="10" destOrd="0" presId="urn:microsoft.com/office/officeart/2005/8/layout/venn3"/>
    <dgm:cxn modelId="{6906B529-0833-476A-A762-4D4E182D76B2}" type="presOf" srcId="{DD3B1161-CBA9-4CFD-8AC1-3AF39E97E0DE}" destId="{FED8208E-1D8E-40FD-A347-B341488208E3}" srcOrd="0" destOrd="0" presId="urn:microsoft.com/office/officeart/2005/8/layout/venn3"/>
    <dgm:cxn modelId="{4C53909A-A629-43C6-80DF-42C4DB071E42}" type="presParOf" srcId="{45F8E495-7924-429F-9346-D530BBF1F325}" destId="{159FE8ED-3E89-47B6-BB1C-63E0E6AB1FA6}" srcOrd="11" destOrd="0" presId="urn:microsoft.com/office/officeart/2005/8/layout/venn3"/>
    <dgm:cxn modelId="{138C8AF5-7A73-438E-BE48-E5E63683C832}" type="presParOf" srcId="{45F8E495-7924-429F-9346-D530BBF1F325}" destId="{9986D02F-7E49-4579-9A39-815DED7193FD}" srcOrd="12" destOrd="0" presId="urn:microsoft.com/office/officeart/2005/8/layout/venn3"/>
    <dgm:cxn modelId="{A3AA6C23-3258-4E1B-AD65-1CDF3C32274C}" type="presOf" srcId="{E170450E-828C-479A-B41E-41CC12E68676}" destId="{9986D02F-7E49-4579-9A39-815DED7193FD}" srcOrd="0" destOrd="0" presId="urn:microsoft.com/office/officeart/2005/8/layout/venn3"/>
    <dgm:cxn modelId="{7C8CA087-FC88-44AB-B368-56B27D1F20D8}" type="presParOf" srcId="{45F8E495-7924-429F-9346-D530BBF1F325}" destId="{61EFEDB4-F3A7-4C04-BFC2-923239ED05CB}" srcOrd="13" destOrd="0" presId="urn:microsoft.com/office/officeart/2005/8/layout/venn3"/>
    <dgm:cxn modelId="{5DFE9113-5234-4D52-9251-A0B9AC542CB2}" type="presParOf" srcId="{45F8E495-7924-429F-9346-D530BBF1F325}" destId="{E6995673-26B3-4E11-9E26-CC58E32FE1A9}" srcOrd="14" destOrd="0" presId="urn:microsoft.com/office/officeart/2005/8/layout/venn3"/>
    <dgm:cxn modelId="{72266BC5-3881-4819-9795-F1D4C19B5604}" type="presOf" srcId="{40FFFD25-F6C3-446A-AD3A-6FAA3AF1F582}" destId="{E6995673-26B3-4E11-9E26-CC58E32FE1A9}" srcOrd="0" destOrd="0" presId="urn:microsoft.com/office/officeart/2005/8/layout/venn3"/>
    <dgm:cxn modelId="{F3DA4BD5-7186-44FA-9D06-F0B258A4928C}" type="presParOf" srcId="{45F8E495-7924-429F-9346-D530BBF1F325}" destId="{EA77A1D5-F88C-48BF-82FE-5286ED413569}" srcOrd="15" destOrd="0" presId="urn:microsoft.com/office/officeart/2005/8/layout/venn3"/>
    <dgm:cxn modelId="{74722A64-60AC-4934-877A-F563CDDE66D2}" type="presParOf" srcId="{45F8E495-7924-429F-9346-D530BBF1F325}" destId="{CF8CA077-E299-4BD5-9D7A-65AF952C690F}" srcOrd="16" destOrd="0" presId="urn:microsoft.com/office/officeart/2005/8/layout/venn3"/>
    <dgm:cxn modelId="{C26E9B07-D50A-472D-B44E-5AECD5617C10}" type="presOf" srcId="{226B0F46-1780-4F8F-A599-D3167CF7F8F3}" destId="{CF8CA077-E299-4BD5-9D7A-65AF952C690F}" srcOrd="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Lyxor ETF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F9260F28-762F-4778-AF58-38436FCB4E53}" type="parTrans">
      <dgm:prSet/>
      <dgm:spPr/>
      <dgm:t>
        <a:bodyPr/>
        <a:lstStyle/>
        <a:p>
          <a:endParaRPr lang="fr-FR"/>
        </a:p>
      </dgm:t>
    </dgm:pt>
    <dgm:pt modelId="{A4E70FBC-6E41-436F-B3E4-D9AA5EC87C41}" cxnId="{F9260F28-762F-4778-AF58-38436FCB4E53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Investing.com</a:t>
          </a:r>
          <a:endParaRPr 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83CFAB59-C1FF-4FA7-8E90-8B0660DF4A1E}" type="parTrans">
      <dgm:prSet/>
      <dgm:spPr/>
    </dgm:pt>
    <dgm:pt modelId="{ABE0073A-5A74-4326-927D-F4408B1C235B}" cxnId="{83CFAB59-C1FF-4FA7-8E90-8B0660DF4A1E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Ishares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285CDFAB-2DA4-464D-B609-F4CEF54FFB18}" cxnId="{2863A2E6-0E12-4958-8889-62C75859C6CC}" type="parTrans">
      <dgm:prSet/>
      <dgm:spPr/>
      <dgm:t>
        <a:bodyPr/>
        <a:lstStyle/>
        <a:p>
          <a:endParaRPr lang="fr-FR"/>
        </a:p>
      </dgm:t>
    </dgm:pt>
    <dgm:pt modelId="{639B7C1B-A9AC-4D7B-B5E9-241D8C4D54D5}" cxnId="{2863A2E6-0E12-4958-8889-62C75859C6CC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9260F28-762F-4778-AF58-38436FCB4E53}" srcId="{89029FDD-6400-4B2D-8FFC-7EC3C1DE513A}" destId="{9303727B-DFE2-4B92-8F21-93949B383B17}" srcOrd="0" destOrd="0" parTransId="{E1EC72DB-FA61-4D45-8F10-89157B2D405A}" sibTransId="{A4E70FBC-6E41-436F-B3E4-D9AA5EC87C41}"/>
    <dgm:cxn modelId="{83CFAB59-C1FF-4FA7-8E90-8B0660DF4A1E}" srcId="{89029FDD-6400-4B2D-8FFC-7EC3C1DE513A}" destId="{BE6784C5-F420-430F-BCD8-4C12DBBBBC01}" srcOrd="1" destOrd="0" parTransId="{5251A633-52B8-4598-BF46-1C6FD88DF1C9}" sibTransId="{ABE0073A-5A74-4326-927D-F4408B1C235B}"/>
    <dgm:cxn modelId="{2863A2E6-0E12-4958-8889-62C75859C6CC}" srcId="{89029FDD-6400-4B2D-8FFC-7EC3C1DE513A}" destId="{AF6AAC0C-EE4A-4AF9-987D-53AC317656E4}" srcOrd="2" destOrd="0" parTransId="{285CDFAB-2DA4-464D-B609-F4CEF54FFB18}" sibTransId="{639B7C1B-A9AC-4D7B-B5E9-241D8C4D54D5}"/>
    <dgm:cxn modelId="{814B937B-18B8-4991-9DF1-99A2CE78DB92}" type="presOf" srcId="{89029FDD-6400-4B2D-8FFC-7EC3C1DE513A}" destId="{D8F21CC0-3757-4BEF-A3AC-7702FA7C374A}" srcOrd="0" destOrd="0" presId="urn:microsoft.com/office/officeart/2005/8/layout/vList2"/>
    <dgm:cxn modelId="{F9F7AE1E-F3D1-47C1-BF76-4C424C3C1C6C}" type="presParOf" srcId="{D8F21CC0-3757-4BEF-A3AC-7702FA7C374A}" destId="{1D6DCC73-D6B3-4074-91EC-CAB127A0E034}" srcOrd="0" destOrd="0" presId="urn:microsoft.com/office/officeart/2005/8/layout/vList2"/>
    <dgm:cxn modelId="{DD4DB0EE-7161-4422-BB88-3E40413EAAA2}" type="presOf" srcId="{9303727B-DFE2-4B92-8F21-93949B383B17}" destId="{1D6DCC73-D6B3-4074-91EC-CAB127A0E034}" srcOrd="0" destOrd="0" presId="urn:microsoft.com/office/officeart/2005/8/layout/vList2"/>
    <dgm:cxn modelId="{7D9DB798-1995-40F0-80DB-74FB399B2D03}" type="presParOf" srcId="{D8F21CC0-3757-4BEF-A3AC-7702FA7C374A}" destId="{DCF72F0E-773B-41C3-AE68-ED5CC05FF9D2}" srcOrd="1" destOrd="0" presId="urn:microsoft.com/office/officeart/2005/8/layout/vList2"/>
    <dgm:cxn modelId="{A7A09548-DD32-43A9-8894-1FF8F6305B4C}" type="presParOf" srcId="{D8F21CC0-3757-4BEF-A3AC-7702FA7C374A}" destId="{9F99A9F9-DCB5-443A-B220-F8368B7FC7DD}" srcOrd="2" destOrd="0" presId="urn:microsoft.com/office/officeart/2005/8/layout/vList2"/>
    <dgm:cxn modelId="{DB291B73-9E5F-454D-9304-146733C7E65C}" type="presOf" srcId="{BE6784C5-F420-430F-BCD8-4C12DBBBBC01}" destId="{9F99A9F9-DCB5-443A-B220-F8368B7FC7DD}" srcOrd="0" destOrd="0" presId="urn:microsoft.com/office/officeart/2005/8/layout/vList2"/>
    <dgm:cxn modelId="{B5A99B82-1010-496E-BDD9-FF8D040DC143}" type="presParOf" srcId="{D8F21CC0-3757-4BEF-A3AC-7702FA7C374A}" destId="{C0CDC2CC-B71C-445E-8258-57777B0F0908}" srcOrd="3" destOrd="0" presId="urn:microsoft.com/office/officeart/2005/8/layout/vList2"/>
    <dgm:cxn modelId="{09701B0E-353B-4656-9AA0-917B9DEE4CB5}" type="presParOf" srcId="{D8F21CC0-3757-4BEF-A3AC-7702FA7C374A}" destId="{9F7BE462-BA50-423F-9005-EB7CA9DDDB94}" srcOrd="4" destOrd="0" presId="urn:microsoft.com/office/officeart/2005/8/layout/vList2"/>
    <dgm:cxn modelId="{29372B24-CC37-42BD-8B3F-8C86CAE81F43}" type="presOf" srcId="{AF6AAC0C-EE4A-4AF9-987D-53AC317656E4}" destId="{9F7BE462-BA50-423F-9005-EB7CA9DDDB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LYXOR ETF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A8D07CBA-38E9-400D-841B-29A313A6385A}" type="parTrans">
      <dgm:prSet/>
      <dgm:spPr/>
      <dgm:t>
        <a:bodyPr/>
        <a:lstStyle/>
        <a:p>
          <a:endParaRPr lang="fr-FR"/>
        </a:p>
      </dgm:t>
    </dgm:pt>
    <dgm:pt modelId="{A4E70FBC-6E41-436F-B3E4-D9AA5EC87C41}" cxnId="{A8D07CBA-38E9-400D-841B-29A313A6385A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8D07CBA-38E9-400D-841B-29A313A6385A}" srcId="{89029FDD-6400-4B2D-8FFC-7EC3C1DE513A}" destId="{9303727B-DFE2-4B92-8F21-93949B383B17}" srcOrd="0" destOrd="0" parTransId="{E1EC72DB-FA61-4D45-8F10-89157B2D405A}" sibTransId="{A4E70FBC-6E41-436F-B3E4-D9AA5EC87C41}"/>
    <dgm:cxn modelId="{F70FC9E3-6645-4B1F-807D-3003B85CDC17}" type="presOf" srcId="{89029FDD-6400-4B2D-8FFC-7EC3C1DE513A}" destId="{D8F21CC0-3757-4BEF-A3AC-7702FA7C374A}" srcOrd="0" destOrd="0" presId="urn:microsoft.com/office/officeart/2005/8/layout/vList2"/>
    <dgm:cxn modelId="{DFF5A8C5-5B58-430A-B41B-5A35E9500933}" type="presParOf" srcId="{D8F21CC0-3757-4BEF-A3AC-7702FA7C374A}" destId="{1D6DCC73-D6B3-4074-91EC-CAB127A0E034}" srcOrd="0" destOrd="0" presId="urn:microsoft.com/office/officeart/2005/8/layout/vList2"/>
    <dgm:cxn modelId="{E7978079-927C-4F57-93A5-63D33BEB3E9F}" type="presOf" srcId="{9303727B-DFE2-4B92-8F21-93949B383B17}" destId="{1D6DCC73-D6B3-4074-91EC-CAB127A0E0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  <a:sym typeface="+mn-ea"/>
            </a:rPr>
            <a:t>Investing.com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468CFF82-369D-472C-8684-D6D3D0FC12AB}" type="parTrans">
      <dgm:prSet/>
      <dgm:spPr/>
      <dgm:t>
        <a:bodyPr/>
        <a:lstStyle/>
        <a:p>
          <a:endParaRPr lang="fr-FR"/>
        </a:p>
      </dgm:t>
    </dgm:pt>
    <dgm:pt modelId="{A4E70FBC-6E41-436F-B3E4-D9AA5EC87C41}" cxnId="{468CFF82-369D-472C-8684-D6D3D0FC12AB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68CFF82-369D-472C-8684-D6D3D0FC12AB}" srcId="{89029FDD-6400-4B2D-8FFC-7EC3C1DE513A}" destId="{9303727B-DFE2-4B92-8F21-93949B383B17}" srcOrd="0" destOrd="0" parTransId="{E1EC72DB-FA61-4D45-8F10-89157B2D405A}" sibTransId="{A4E70FBC-6E41-436F-B3E4-D9AA5EC87C41}"/>
    <dgm:cxn modelId="{3CCFC857-A085-4516-8A1D-57B3D5EB6E95}" type="presOf" srcId="{89029FDD-6400-4B2D-8FFC-7EC3C1DE513A}" destId="{D8F21CC0-3757-4BEF-A3AC-7702FA7C374A}" srcOrd="0" destOrd="0" presId="urn:microsoft.com/office/officeart/2005/8/layout/vList2"/>
    <dgm:cxn modelId="{DD121EDF-C2DA-4500-9FAE-82C9A84FB9D3}" type="presParOf" srcId="{D8F21CC0-3757-4BEF-A3AC-7702FA7C374A}" destId="{1D6DCC73-D6B3-4074-91EC-CAB127A0E034}" srcOrd="0" destOrd="0" presId="urn:microsoft.com/office/officeart/2005/8/layout/vList2"/>
    <dgm:cxn modelId="{ED7D09AC-1B63-4425-9B4F-13E553A8D5D7}" type="presOf" srcId="{9303727B-DFE2-4B92-8F21-93949B383B17}" destId="{1D6DCC73-D6B3-4074-91EC-CAB127A0E0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  <a:sym typeface="+mn-ea"/>
            </a:rPr>
            <a:t>Ishares</a:t>
          </a: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/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52FD0F97-3A0D-45FB-A794-5DC395885E39}" type="parTrans">
      <dgm:prSet/>
      <dgm:spPr/>
      <dgm:t>
        <a:bodyPr/>
        <a:lstStyle/>
        <a:p>
          <a:endParaRPr lang="fr-FR"/>
        </a:p>
      </dgm:t>
    </dgm:pt>
    <dgm:pt modelId="{A4E70FBC-6E41-436F-B3E4-D9AA5EC87C41}" cxnId="{52FD0F97-3A0D-45FB-A794-5DC395885E39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2FD0F97-3A0D-45FB-A794-5DC395885E39}" srcId="{89029FDD-6400-4B2D-8FFC-7EC3C1DE513A}" destId="{9303727B-DFE2-4B92-8F21-93949B383B17}" srcOrd="0" destOrd="0" parTransId="{E1EC72DB-FA61-4D45-8F10-89157B2D405A}" sibTransId="{A4E70FBC-6E41-436F-B3E4-D9AA5EC87C41}"/>
    <dgm:cxn modelId="{0C3D8809-F64F-4114-AB83-1D8A15DDBBC1}" type="presOf" srcId="{89029FDD-6400-4B2D-8FFC-7EC3C1DE513A}" destId="{D8F21CC0-3757-4BEF-A3AC-7702FA7C374A}" srcOrd="0" destOrd="0" presId="urn:microsoft.com/office/officeart/2005/8/layout/vList2"/>
    <dgm:cxn modelId="{94BEE271-6990-4DBC-B50E-9FF127CD37D7}" type="presParOf" srcId="{D8F21CC0-3757-4BEF-A3AC-7702FA7C374A}" destId="{1D6DCC73-D6B3-4074-91EC-CAB127A0E034}" srcOrd="0" destOrd="0" presId="urn:microsoft.com/office/officeart/2005/8/layout/vList2"/>
    <dgm:cxn modelId="{898783A5-D67D-4508-99FC-1C8FA6005979}" type="presOf" srcId="{9303727B-DFE2-4B92-8F21-93949B383B17}" destId="{1D6DCC73-D6B3-4074-91EC-CAB127A0E0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 platform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9554B071-F7A1-430A-861C-FAEEF1394950}" type="parTrans">
      <dgm:prSet/>
      <dgm:spPr/>
      <dgm:t>
        <a:bodyPr/>
        <a:lstStyle/>
        <a:p>
          <a:endParaRPr lang="fr-FR"/>
        </a:p>
      </dgm:t>
    </dgm:pt>
    <dgm:pt modelId="{A4E70FBC-6E41-436F-B3E4-D9AA5EC87C41}" cxnId="{9554B071-F7A1-430A-861C-FAEEF1394950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 Widgets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63B3DF12-47C7-4940-8DA4-101AD9ACBF2F}" type="parTrans">
      <dgm:prSet/>
      <dgm:spPr/>
    </dgm:pt>
    <dgm:pt modelId="{ABE0073A-5A74-4326-927D-F4408B1C235B}" cxnId="{63B3DF12-47C7-4940-8DA4-101AD9ACBF2F}" type="sibTrans">
      <dgm:prSet/>
      <dgm:spPr/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554B071-F7A1-430A-861C-FAEEF1394950}" srcId="{89029FDD-6400-4B2D-8FFC-7EC3C1DE513A}" destId="{9303727B-DFE2-4B92-8F21-93949B383B17}" srcOrd="0" destOrd="0" parTransId="{E1EC72DB-FA61-4D45-8F10-89157B2D405A}" sibTransId="{A4E70FBC-6E41-436F-B3E4-D9AA5EC87C41}"/>
    <dgm:cxn modelId="{63B3DF12-47C7-4940-8DA4-101AD9ACBF2F}" srcId="{89029FDD-6400-4B2D-8FFC-7EC3C1DE513A}" destId="{BE6784C5-F420-430F-BCD8-4C12DBBBBC01}" srcOrd="1" destOrd="0" parTransId="{5251A633-52B8-4598-BF46-1C6FD88DF1C9}" sibTransId="{ABE0073A-5A74-4326-927D-F4408B1C235B}"/>
    <dgm:cxn modelId="{8105BCC6-11BC-46C8-9919-AFA73BDFA9BF}" type="presOf" srcId="{89029FDD-6400-4B2D-8FFC-7EC3C1DE513A}" destId="{D8F21CC0-3757-4BEF-A3AC-7702FA7C374A}" srcOrd="0" destOrd="0" presId="urn:microsoft.com/office/officeart/2005/8/layout/vList2"/>
    <dgm:cxn modelId="{3C8E32DB-43C1-47D4-9629-92D9377806C1}" type="presParOf" srcId="{D8F21CC0-3757-4BEF-A3AC-7702FA7C374A}" destId="{1D6DCC73-D6B3-4074-91EC-CAB127A0E034}" srcOrd="0" destOrd="0" presId="urn:microsoft.com/office/officeart/2005/8/layout/vList2"/>
    <dgm:cxn modelId="{EF6A0612-9133-4EF1-AA52-708BB8FDE395}" type="presOf" srcId="{9303727B-DFE2-4B92-8F21-93949B383B17}" destId="{1D6DCC73-D6B3-4074-91EC-CAB127A0E034}" srcOrd="0" destOrd="0" presId="urn:microsoft.com/office/officeart/2005/8/layout/vList2"/>
    <dgm:cxn modelId="{20505F31-4C57-4AFB-B49A-21970A27E6BB}" type="presParOf" srcId="{D8F21CC0-3757-4BEF-A3AC-7702FA7C374A}" destId="{DCF72F0E-773B-41C3-AE68-ED5CC05FF9D2}" srcOrd="1" destOrd="0" presId="urn:microsoft.com/office/officeart/2005/8/layout/vList2"/>
    <dgm:cxn modelId="{D2F23435-B38D-4DE3-9DE5-D2C399CE529F}" type="presParOf" srcId="{D8F21CC0-3757-4BEF-A3AC-7702FA7C374A}" destId="{9F99A9F9-DCB5-443A-B220-F8368B7FC7DD}" srcOrd="2" destOrd="0" presId="urn:microsoft.com/office/officeart/2005/8/layout/vList2"/>
    <dgm:cxn modelId="{8B528E8C-F815-438F-BB64-7BFE8612A96D}" type="presOf" srcId="{BE6784C5-F420-430F-BCD8-4C12DBBBBC01}" destId="{9F99A9F9-DCB5-443A-B220-F8368B7FC7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029FDD-6400-4B2D-8FFC-7EC3C1DE513A}" type="doc">
      <dgm:prSet loTypeId="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9303727B-DFE2-4B92-8F21-93949B383B17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SCRUM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E1EC72DB-FA61-4D45-8F10-89157B2D405A}" cxnId="{77139FEB-7083-4F5B-B9E3-C2156ADDCF98}" type="parTrans">
      <dgm:prSet/>
      <dgm:spPr/>
      <dgm:t>
        <a:bodyPr/>
        <a:lstStyle/>
        <a:p>
          <a:endParaRPr lang="fr-FR"/>
        </a:p>
      </dgm:t>
    </dgm:pt>
    <dgm:pt modelId="{A4E70FBC-6E41-436F-B3E4-D9AA5EC87C41}" cxnId="{77139FEB-7083-4F5B-B9E3-C2156ADDCF98}" type="sibTrans">
      <dgm:prSet/>
      <dgm:spPr/>
      <dgm:t>
        <a:bodyPr/>
        <a:lstStyle/>
        <a:p>
          <a:endParaRPr lang="fr-FR"/>
        </a:p>
      </dgm:t>
    </dgm:pt>
    <dgm:pt modelId="{BE6784C5-F420-430F-BCD8-4C12DBBBBC01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Planning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5251A633-52B8-4598-BF46-1C6FD88DF1C9}" cxnId="{FC4A319E-6CAE-4A2B-BC32-311BAF4D7B71}" type="parTrans">
      <dgm:prSet/>
      <dgm:spPr/>
    </dgm:pt>
    <dgm:pt modelId="{ABE0073A-5A74-4326-927D-F4408B1C235B}" cxnId="{FC4A319E-6CAE-4A2B-BC32-311BAF4D7B71}" type="sibTrans">
      <dgm:prSet/>
      <dgm:spPr/>
    </dgm:pt>
    <dgm:pt modelId="{AF6AAC0C-EE4A-4AF9-987D-53AC317656E4}">
      <dgm:prSet phldrT="[Texte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Work environment</a:t>
          </a:r>
          <a:endParaRPr lang="en-US" altLang="en-US" sz="2400" dirty="0">
            <a:solidFill>
              <a:schemeClr val="accent1">
                <a:lumMod val="75000"/>
              </a:schemeClr>
            </a:solidFill>
            <a:latin typeface="Calibri"/>
            <a:cs typeface="Calibri Light"/>
          </a:endParaRPr>
        </a:p>
      </dgm:t>
    </dgm:pt>
    <dgm:pt modelId="{285CDFAB-2DA4-464D-B609-F4CEF54FFB18}" cxnId="{2DD4702B-2FAF-4D46-B6A6-B954222D24D0}" type="parTrans">
      <dgm:prSet/>
      <dgm:spPr/>
      <dgm:t>
        <a:bodyPr/>
        <a:lstStyle/>
        <a:p>
          <a:endParaRPr lang="fr-FR"/>
        </a:p>
      </dgm:t>
    </dgm:pt>
    <dgm:pt modelId="{639B7C1B-A9AC-4D7B-B5E9-241D8C4D54D5}" cxnId="{2DD4702B-2FAF-4D46-B6A6-B954222D24D0}" type="sibTrans">
      <dgm:prSet/>
      <dgm:spPr/>
      <dgm:t>
        <a:bodyPr/>
        <a:lstStyle/>
        <a:p>
          <a:endParaRPr lang="fr-FR"/>
        </a:p>
      </dgm:t>
    </dgm:pt>
    <dgm:pt modelId="{D8F21CC0-3757-4BEF-A3AC-7702FA7C374A}" type="pres">
      <dgm:prSet presAssocID="{89029FDD-6400-4B2D-8FFC-7EC3C1DE513A}" presName="linear" presStyleCnt="0">
        <dgm:presLayoutVars>
          <dgm:animLvl val="lvl"/>
          <dgm:resizeHandles val="exact"/>
        </dgm:presLayoutVars>
      </dgm:prSet>
      <dgm:spPr/>
    </dgm:pt>
    <dgm:pt modelId="{1D6DCC73-D6B3-4074-91EC-CAB127A0E034}" type="pres">
      <dgm:prSet presAssocID="{9303727B-DFE2-4B92-8F21-93949B383B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CF72F0E-773B-41C3-AE68-ED5CC05FF9D2}" type="pres">
      <dgm:prSet presAssocID="{A4E70FBC-6E41-436F-B3E4-D9AA5EC87C41}" presName="spacer" presStyleCnt="0"/>
      <dgm:spPr/>
    </dgm:pt>
    <dgm:pt modelId="{9F99A9F9-DCB5-443A-B220-F8368B7FC7DD}" type="pres">
      <dgm:prSet presAssocID="{BE6784C5-F420-430F-BCD8-4C12DBBBBC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0CDC2CC-B71C-445E-8258-57777B0F0908}" type="pres">
      <dgm:prSet presAssocID="{ABE0073A-5A74-4326-927D-F4408B1C235B}" presName="spacer" presStyleCnt="0"/>
      <dgm:spPr/>
    </dgm:pt>
    <dgm:pt modelId="{9F7BE462-BA50-423F-9005-EB7CA9DDDB94}" type="pres">
      <dgm:prSet presAssocID="{AF6AAC0C-EE4A-4AF9-987D-53AC317656E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7139FEB-7083-4F5B-B9E3-C2156ADDCF98}" srcId="{89029FDD-6400-4B2D-8FFC-7EC3C1DE513A}" destId="{9303727B-DFE2-4B92-8F21-93949B383B17}" srcOrd="0" destOrd="0" parTransId="{E1EC72DB-FA61-4D45-8F10-89157B2D405A}" sibTransId="{A4E70FBC-6E41-436F-B3E4-D9AA5EC87C41}"/>
    <dgm:cxn modelId="{FC4A319E-6CAE-4A2B-BC32-311BAF4D7B71}" srcId="{89029FDD-6400-4B2D-8FFC-7EC3C1DE513A}" destId="{BE6784C5-F420-430F-BCD8-4C12DBBBBC01}" srcOrd="1" destOrd="0" parTransId="{5251A633-52B8-4598-BF46-1C6FD88DF1C9}" sibTransId="{ABE0073A-5A74-4326-927D-F4408B1C235B}"/>
    <dgm:cxn modelId="{2DD4702B-2FAF-4D46-B6A6-B954222D24D0}" srcId="{89029FDD-6400-4B2D-8FFC-7EC3C1DE513A}" destId="{AF6AAC0C-EE4A-4AF9-987D-53AC317656E4}" srcOrd="2" destOrd="0" parTransId="{285CDFAB-2DA4-464D-B609-F4CEF54FFB18}" sibTransId="{639B7C1B-A9AC-4D7B-B5E9-241D8C4D54D5}"/>
    <dgm:cxn modelId="{AC60513A-33F4-4A08-A04C-E05819043F74}" type="presOf" srcId="{89029FDD-6400-4B2D-8FFC-7EC3C1DE513A}" destId="{D8F21CC0-3757-4BEF-A3AC-7702FA7C374A}" srcOrd="0" destOrd="0" presId="urn:microsoft.com/office/officeart/2005/8/layout/vList2"/>
    <dgm:cxn modelId="{90E57FB1-AAE7-44D5-BCF3-A4AA308B469B}" type="presParOf" srcId="{D8F21CC0-3757-4BEF-A3AC-7702FA7C374A}" destId="{1D6DCC73-D6B3-4074-91EC-CAB127A0E034}" srcOrd="0" destOrd="0" presId="urn:microsoft.com/office/officeart/2005/8/layout/vList2"/>
    <dgm:cxn modelId="{041B4D3A-B80F-49BB-A8DF-12A202094CAB}" type="presOf" srcId="{9303727B-DFE2-4B92-8F21-93949B383B17}" destId="{1D6DCC73-D6B3-4074-91EC-CAB127A0E034}" srcOrd="0" destOrd="0" presId="urn:microsoft.com/office/officeart/2005/8/layout/vList2"/>
    <dgm:cxn modelId="{2CC548EF-A76A-45F6-9AA2-1A35B47A4E40}" type="presParOf" srcId="{D8F21CC0-3757-4BEF-A3AC-7702FA7C374A}" destId="{DCF72F0E-773B-41C3-AE68-ED5CC05FF9D2}" srcOrd="1" destOrd="0" presId="urn:microsoft.com/office/officeart/2005/8/layout/vList2"/>
    <dgm:cxn modelId="{BA1D6365-AFF5-49D2-A10B-AD708811ED1C}" type="presParOf" srcId="{D8F21CC0-3757-4BEF-A3AC-7702FA7C374A}" destId="{9F99A9F9-DCB5-443A-B220-F8368B7FC7DD}" srcOrd="2" destOrd="0" presId="urn:microsoft.com/office/officeart/2005/8/layout/vList2"/>
    <dgm:cxn modelId="{30360FD8-EAE7-479D-A8CB-D00D525AB08B}" type="presOf" srcId="{BE6784C5-F420-430F-BCD8-4C12DBBBBC01}" destId="{9F99A9F9-DCB5-443A-B220-F8368B7FC7DD}" srcOrd="0" destOrd="0" presId="urn:microsoft.com/office/officeart/2005/8/layout/vList2"/>
    <dgm:cxn modelId="{127AC7F7-F69F-4B72-B1EC-B5AB4D70B7BA}" type="presParOf" srcId="{D8F21CC0-3757-4BEF-A3AC-7702FA7C374A}" destId="{C0CDC2CC-B71C-445E-8258-57777B0F0908}" srcOrd="3" destOrd="0" presId="urn:microsoft.com/office/officeart/2005/8/layout/vList2"/>
    <dgm:cxn modelId="{307B0A41-1124-46FA-8B54-E326EC830FA7}" type="presParOf" srcId="{D8F21CC0-3757-4BEF-A3AC-7702FA7C374A}" destId="{9F7BE462-BA50-423F-9005-EB7CA9DDDB94}" srcOrd="4" destOrd="0" presId="urn:microsoft.com/office/officeart/2005/8/layout/vList2"/>
    <dgm:cxn modelId="{72CB5D85-3FF7-46AE-AB57-108D774BE0B3}" type="presOf" srcId="{AF6AAC0C-EE4A-4AF9-987D-53AC317656E4}" destId="{9F7BE462-BA50-423F-9005-EB7CA9DDDB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894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Presentation</a:t>
          </a:r>
          <a:r>
            <a:rPr lang="fr-FR" sz="1500" kern="1200">
              <a:solidFill>
                <a:schemeClr val="accent5"/>
              </a:solidFill>
              <a:latin typeface="Calibri"/>
              <a:cs typeface="Calibri Light"/>
            </a:rPr>
            <a:t> of MINOTORE</a:t>
          </a:r>
          <a:endParaRPr lang="fr-FR" sz="1500" kern="1200">
            <a:solidFill>
              <a:srgbClr val="010000"/>
            </a:solidFill>
            <a:latin typeface="Calibri"/>
            <a:cs typeface="Calibri Light"/>
          </a:endParaRPr>
        </a:p>
      </dsp:txBody>
      <dsp:txXfrm>
        <a:off x="17563" y="106996"/>
        <a:ext cx="9925782" cy="324648"/>
      </dsp:txXfrm>
    </dsp:sp>
    <dsp:sp modelId="{9F99A9F9-DCB5-443A-B220-F8368B7FC7DD}">
      <dsp:nvSpPr>
        <dsp:cNvPr id="0" name=""/>
        <dsp:cNvSpPr/>
      </dsp:nvSpPr>
      <dsp:spPr>
        <a:xfrm>
          <a:off x="0" y="4924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State of the art</a:t>
          </a:r>
        </a:p>
      </dsp:txBody>
      <dsp:txXfrm>
        <a:off x="17563" y="509971"/>
        <a:ext cx="9925782" cy="324648"/>
      </dsp:txXfrm>
    </dsp:sp>
    <dsp:sp modelId="{9F7BE462-BA50-423F-9005-EB7CA9DDDB94}">
      <dsp:nvSpPr>
        <dsp:cNvPr id="0" name=""/>
        <dsp:cNvSpPr/>
      </dsp:nvSpPr>
      <dsp:spPr>
        <a:xfrm>
          <a:off x="0" y="8953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Problematic</a:t>
          </a:r>
        </a:p>
      </dsp:txBody>
      <dsp:txXfrm>
        <a:off x="17563" y="912946"/>
        <a:ext cx="9925782" cy="324648"/>
      </dsp:txXfrm>
    </dsp:sp>
    <dsp:sp modelId="{F11E1D9D-ED82-4AC7-A238-3F216B53E465}">
      <dsp:nvSpPr>
        <dsp:cNvPr id="0" name=""/>
        <dsp:cNvSpPr/>
      </dsp:nvSpPr>
      <dsp:spPr>
        <a:xfrm>
          <a:off x="0" y="12983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Study and critics of the existing</a:t>
          </a:r>
        </a:p>
      </dsp:txBody>
      <dsp:txXfrm>
        <a:off x="17563" y="1315921"/>
        <a:ext cx="9925782" cy="324648"/>
      </dsp:txXfrm>
    </dsp:sp>
    <dsp:sp modelId="{10A8B114-F4DA-42AF-BFB0-0244761B037C}">
      <dsp:nvSpPr>
        <dsp:cNvPr id="0" name=""/>
        <dsp:cNvSpPr/>
      </dsp:nvSpPr>
      <dsp:spPr>
        <a:xfrm>
          <a:off x="0" y="17013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Proposed solution</a:t>
          </a:r>
        </a:p>
      </dsp:txBody>
      <dsp:txXfrm>
        <a:off x="17563" y="1718896"/>
        <a:ext cx="9925782" cy="324648"/>
      </dsp:txXfrm>
    </dsp:sp>
    <dsp:sp modelId="{5774508D-ADCD-427A-B0F0-3CA3FB4C2BF0}">
      <dsp:nvSpPr>
        <dsp:cNvPr id="0" name=""/>
        <dsp:cNvSpPr/>
      </dsp:nvSpPr>
      <dsp:spPr>
        <a:xfrm>
          <a:off x="0" y="21043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Methodology</a:t>
          </a:r>
        </a:p>
      </dsp:txBody>
      <dsp:txXfrm>
        <a:off x="17563" y="2121871"/>
        <a:ext cx="9925782" cy="324648"/>
      </dsp:txXfrm>
    </dsp:sp>
    <dsp:sp modelId="{9DA370D5-A46F-4715-94DB-377148C1A029}">
      <dsp:nvSpPr>
        <dsp:cNvPr id="0" name=""/>
        <dsp:cNvSpPr/>
      </dsp:nvSpPr>
      <dsp:spPr>
        <a:xfrm>
          <a:off x="0" y="25072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Work environment</a:t>
          </a:r>
        </a:p>
      </dsp:txBody>
      <dsp:txXfrm>
        <a:off x="17563" y="2524846"/>
        <a:ext cx="9925782" cy="324648"/>
      </dsp:txXfrm>
    </dsp:sp>
    <dsp:sp modelId="{1E41FF28-E744-4115-AA9E-853288173377}">
      <dsp:nvSpPr>
        <dsp:cNvPr id="0" name=""/>
        <dsp:cNvSpPr/>
      </dsp:nvSpPr>
      <dsp:spPr>
        <a:xfrm>
          <a:off x="0" y="29102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ETL</a:t>
          </a:r>
        </a:p>
      </dsp:txBody>
      <dsp:txXfrm>
        <a:off x="17563" y="2927821"/>
        <a:ext cx="9925782" cy="324648"/>
      </dsp:txXfrm>
    </dsp:sp>
    <dsp:sp modelId="{6A4AC419-75E4-465B-9F96-4B26D3DA387A}">
      <dsp:nvSpPr>
        <dsp:cNvPr id="0" name=""/>
        <dsp:cNvSpPr/>
      </dsp:nvSpPr>
      <dsp:spPr>
        <a:xfrm>
          <a:off x="0" y="33132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Product API</a:t>
          </a:r>
        </a:p>
      </dsp:txBody>
      <dsp:txXfrm>
        <a:off x="17563" y="3330796"/>
        <a:ext cx="9925782" cy="324648"/>
      </dsp:txXfrm>
    </dsp:sp>
    <dsp:sp modelId="{65FB4380-48B2-44FC-9492-7203E26532BD}">
      <dsp:nvSpPr>
        <dsp:cNvPr id="0" name=""/>
        <dsp:cNvSpPr/>
      </dsp:nvSpPr>
      <dsp:spPr>
        <a:xfrm>
          <a:off x="0" y="37162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Comparator Widget</a:t>
          </a:r>
        </a:p>
      </dsp:txBody>
      <dsp:txXfrm>
        <a:off x="17563" y="3733771"/>
        <a:ext cx="9925782" cy="324648"/>
      </dsp:txXfrm>
    </dsp:sp>
    <dsp:sp modelId="{5F449076-3C9E-49A1-AAE7-1A820AF13C76}">
      <dsp:nvSpPr>
        <dsp:cNvPr id="0" name=""/>
        <dsp:cNvSpPr/>
      </dsp:nvSpPr>
      <dsp:spPr>
        <a:xfrm>
          <a:off x="0" y="41191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Integration</a:t>
          </a:r>
        </a:p>
      </dsp:txBody>
      <dsp:txXfrm>
        <a:off x="17563" y="4136746"/>
        <a:ext cx="9925782" cy="324648"/>
      </dsp:txXfrm>
    </dsp:sp>
    <dsp:sp modelId="{9C288569-F540-4400-80BA-B65BF126E237}">
      <dsp:nvSpPr>
        <dsp:cNvPr id="0" name=""/>
        <dsp:cNvSpPr/>
      </dsp:nvSpPr>
      <dsp:spPr>
        <a:xfrm>
          <a:off x="0" y="45221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Conclusion and perspectives</a:t>
          </a:r>
        </a:p>
      </dsp:txBody>
      <dsp:txXfrm>
        <a:off x="17563" y="4539721"/>
        <a:ext cx="9925782" cy="324648"/>
      </dsp:txXfrm>
    </dsp:sp>
    <dsp:sp modelId="{36C80BCB-73B8-4740-A9DC-225E2ACAA6E4}">
      <dsp:nvSpPr>
        <dsp:cNvPr id="0" name=""/>
        <dsp:cNvSpPr/>
      </dsp:nvSpPr>
      <dsp:spPr>
        <a:xfrm>
          <a:off x="0" y="4925132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References</a:t>
          </a:r>
        </a:p>
      </dsp:txBody>
      <dsp:txXfrm>
        <a:off x="17563" y="4942695"/>
        <a:ext cx="9925782" cy="3246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A9782-7F0E-4E15-A968-5C6B8096EE83}">
      <dsp:nvSpPr>
        <dsp:cNvPr id="0" name=""/>
        <dsp:cNvSpPr/>
      </dsp:nvSpPr>
      <dsp:spPr>
        <a:xfrm>
          <a:off x="4333766" y="2200740"/>
          <a:ext cx="2689793" cy="2689793"/>
        </a:xfrm>
        <a:prstGeom prst="gear9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Rapidité de temps de réponse</a:t>
          </a:r>
        </a:p>
      </dsp:txBody>
      <dsp:txXfrm>
        <a:off x="4874534" y="2830811"/>
        <a:ext cx="1608257" cy="1382609"/>
      </dsp:txXfrm>
    </dsp:sp>
    <dsp:sp modelId="{3C02861F-6D7F-4E42-A087-8BB63E801504}">
      <dsp:nvSpPr>
        <dsp:cNvPr id="0" name=""/>
        <dsp:cNvSpPr/>
      </dsp:nvSpPr>
      <dsp:spPr>
        <a:xfrm>
          <a:off x="1937727" y="2100904"/>
          <a:ext cx="2563246" cy="216187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Robustesse</a:t>
          </a:r>
        </a:p>
      </dsp:txBody>
      <dsp:txXfrm>
        <a:off x="2540329" y="2648451"/>
        <a:ext cx="1358042" cy="1066776"/>
      </dsp:txXfrm>
    </dsp:sp>
    <dsp:sp modelId="{9BC09C7D-8809-44E7-9B08-99421420B21D}">
      <dsp:nvSpPr>
        <dsp:cNvPr id="0" name=""/>
        <dsp:cNvSpPr/>
      </dsp:nvSpPr>
      <dsp:spPr>
        <a:xfrm rot="20444161">
          <a:off x="431273" y="1209202"/>
          <a:ext cx="1916690" cy="191669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Sécurité</a:t>
          </a:r>
        </a:p>
      </dsp:txBody>
      <dsp:txXfrm rot="900000">
        <a:off x="851659" y="1629588"/>
        <a:ext cx="1075917" cy="1075917"/>
      </dsp:txXfrm>
    </dsp:sp>
    <dsp:sp modelId="{EEDAA702-FED0-4FB2-8F67-49C45B7CE391}">
      <dsp:nvSpPr>
        <dsp:cNvPr id="0" name=""/>
        <dsp:cNvSpPr/>
      </dsp:nvSpPr>
      <dsp:spPr>
        <a:xfrm>
          <a:off x="4134657" y="1790452"/>
          <a:ext cx="3442935" cy="3442935"/>
        </a:xfrm>
        <a:prstGeom prst="circularArrow">
          <a:avLst>
            <a:gd name="adj1" fmla="val 4688"/>
            <a:gd name="adj2" fmla="val 299029"/>
            <a:gd name="adj3" fmla="val 2530609"/>
            <a:gd name="adj4" fmla="val 15830507"/>
            <a:gd name="adj5" fmla="val 5469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6F4095-9DA8-4184-A3C8-6CF731AD06C8}">
      <dsp:nvSpPr>
        <dsp:cNvPr id="0" name=""/>
        <dsp:cNvSpPr/>
      </dsp:nvSpPr>
      <dsp:spPr>
        <a:xfrm rot="4591006">
          <a:off x="2160796" y="1489514"/>
          <a:ext cx="2501508" cy="250150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shade val="90000"/>
                <a:hueOff val="175458"/>
                <a:satOff val="-1607"/>
                <a:lumOff val="138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75458"/>
                <a:satOff val="-1607"/>
                <a:lumOff val="138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75458"/>
                <a:satOff val="-1607"/>
                <a:lumOff val="138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08DAEB-DF86-4579-A8B8-5E251333BBCA}">
      <dsp:nvSpPr>
        <dsp:cNvPr id="0" name=""/>
        <dsp:cNvSpPr/>
      </dsp:nvSpPr>
      <dsp:spPr>
        <a:xfrm rot="15799288">
          <a:off x="25385" y="905808"/>
          <a:ext cx="2697129" cy="26971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shade val="90000"/>
                <a:hueOff val="350915"/>
                <a:satOff val="-3215"/>
                <a:lumOff val="277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50915"/>
                <a:satOff val="-3215"/>
                <a:lumOff val="277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50915"/>
                <a:satOff val="-3215"/>
                <a:lumOff val="277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A9782-7F0E-4E15-A968-5C6B8096EE83}">
      <dsp:nvSpPr>
        <dsp:cNvPr id="0" name=""/>
        <dsp:cNvSpPr/>
      </dsp:nvSpPr>
      <dsp:spPr>
        <a:xfrm>
          <a:off x="4333766" y="2200740"/>
          <a:ext cx="2689793" cy="2689793"/>
        </a:xfrm>
        <a:prstGeom prst="gear9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Rapidité de temps de réponse</a:t>
          </a:r>
        </a:p>
      </dsp:txBody>
      <dsp:txXfrm>
        <a:off x="4874534" y="2830811"/>
        <a:ext cx="1608257" cy="1382609"/>
      </dsp:txXfrm>
    </dsp:sp>
    <dsp:sp modelId="{3C02861F-6D7F-4E42-A087-8BB63E801504}">
      <dsp:nvSpPr>
        <dsp:cNvPr id="0" name=""/>
        <dsp:cNvSpPr/>
      </dsp:nvSpPr>
      <dsp:spPr>
        <a:xfrm>
          <a:off x="1937727" y="2100904"/>
          <a:ext cx="2563246" cy="216187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Robustesse</a:t>
          </a:r>
        </a:p>
      </dsp:txBody>
      <dsp:txXfrm>
        <a:off x="2540329" y="2648451"/>
        <a:ext cx="1358042" cy="1066776"/>
      </dsp:txXfrm>
    </dsp:sp>
    <dsp:sp modelId="{9BC09C7D-8809-44E7-9B08-99421420B21D}">
      <dsp:nvSpPr>
        <dsp:cNvPr id="0" name=""/>
        <dsp:cNvSpPr/>
      </dsp:nvSpPr>
      <dsp:spPr>
        <a:xfrm rot="20444161">
          <a:off x="431273" y="1209202"/>
          <a:ext cx="1916690" cy="191669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Sécurité</a:t>
          </a:r>
        </a:p>
      </dsp:txBody>
      <dsp:txXfrm rot="900000">
        <a:off x="851659" y="1629588"/>
        <a:ext cx="1075917" cy="1075917"/>
      </dsp:txXfrm>
    </dsp:sp>
    <dsp:sp modelId="{EEDAA702-FED0-4FB2-8F67-49C45B7CE391}">
      <dsp:nvSpPr>
        <dsp:cNvPr id="0" name=""/>
        <dsp:cNvSpPr/>
      </dsp:nvSpPr>
      <dsp:spPr>
        <a:xfrm>
          <a:off x="4134657" y="1790452"/>
          <a:ext cx="3442935" cy="3442935"/>
        </a:xfrm>
        <a:prstGeom prst="circularArrow">
          <a:avLst>
            <a:gd name="adj1" fmla="val 4688"/>
            <a:gd name="adj2" fmla="val 299029"/>
            <a:gd name="adj3" fmla="val 2530609"/>
            <a:gd name="adj4" fmla="val 15830507"/>
            <a:gd name="adj5" fmla="val 5469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6F4095-9DA8-4184-A3C8-6CF731AD06C8}">
      <dsp:nvSpPr>
        <dsp:cNvPr id="0" name=""/>
        <dsp:cNvSpPr/>
      </dsp:nvSpPr>
      <dsp:spPr>
        <a:xfrm rot="4591006">
          <a:off x="2160796" y="1489514"/>
          <a:ext cx="2501508" cy="250150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shade val="90000"/>
                <a:hueOff val="175458"/>
                <a:satOff val="-1607"/>
                <a:lumOff val="138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75458"/>
                <a:satOff val="-1607"/>
                <a:lumOff val="138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75458"/>
                <a:satOff val="-1607"/>
                <a:lumOff val="138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08DAEB-DF86-4579-A8B8-5E251333BBCA}">
      <dsp:nvSpPr>
        <dsp:cNvPr id="0" name=""/>
        <dsp:cNvSpPr/>
      </dsp:nvSpPr>
      <dsp:spPr>
        <a:xfrm rot="15799288">
          <a:off x="25385" y="905808"/>
          <a:ext cx="2697129" cy="26971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shade val="90000"/>
                <a:hueOff val="350915"/>
                <a:satOff val="-3215"/>
                <a:lumOff val="277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50915"/>
                <a:satOff val="-3215"/>
                <a:lumOff val="277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50915"/>
                <a:satOff val="-3215"/>
                <a:lumOff val="277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A9782-7F0E-4E15-A968-5C6B8096EE83}">
      <dsp:nvSpPr>
        <dsp:cNvPr id="0" name=""/>
        <dsp:cNvSpPr/>
      </dsp:nvSpPr>
      <dsp:spPr>
        <a:xfrm>
          <a:off x="4333766" y="2200740"/>
          <a:ext cx="2689793" cy="2689793"/>
        </a:xfrm>
        <a:prstGeom prst="gear9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Rapidité de temps de réponse</a:t>
          </a:r>
        </a:p>
      </dsp:txBody>
      <dsp:txXfrm>
        <a:off x="4874534" y="2830811"/>
        <a:ext cx="1608257" cy="1382609"/>
      </dsp:txXfrm>
    </dsp:sp>
    <dsp:sp modelId="{3C02861F-6D7F-4E42-A087-8BB63E801504}">
      <dsp:nvSpPr>
        <dsp:cNvPr id="0" name=""/>
        <dsp:cNvSpPr/>
      </dsp:nvSpPr>
      <dsp:spPr>
        <a:xfrm>
          <a:off x="1937727" y="2100904"/>
          <a:ext cx="2563246" cy="216187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Robustesse</a:t>
          </a:r>
        </a:p>
      </dsp:txBody>
      <dsp:txXfrm>
        <a:off x="2540329" y="2648451"/>
        <a:ext cx="1358042" cy="1066776"/>
      </dsp:txXfrm>
    </dsp:sp>
    <dsp:sp modelId="{9BC09C7D-8809-44E7-9B08-99421420B21D}">
      <dsp:nvSpPr>
        <dsp:cNvPr id="0" name=""/>
        <dsp:cNvSpPr/>
      </dsp:nvSpPr>
      <dsp:spPr>
        <a:xfrm rot="20444161">
          <a:off x="431273" y="1209202"/>
          <a:ext cx="1916690" cy="191669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Sécurité</a:t>
          </a:r>
        </a:p>
      </dsp:txBody>
      <dsp:txXfrm rot="900000">
        <a:off x="851659" y="1629588"/>
        <a:ext cx="1075917" cy="1075917"/>
      </dsp:txXfrm>
    </dsp:sp>
    <dsp:sp modelId="{EEDAA702-FED0-4FB2-8F67-49C45B7CE391}">
      <dsp:nvSpPr>
        <dsp:cNvPr id="0" name=""/>
        <dsp:cNvSpPr/>
      </dsp:nvSpPr>
      <dsp:spPr>
        <a:xfrm>
          <a:off x="4134657" y="1790452"/>
          <a:ext cx="3442935" cy="3442935"/>
        </a:xfrm>
        <a:prstGeom prst="circularArrow">
          <a:avLst>
            <a:gd name="adj1" fmla="val 4688"/>
            <a:gd name="adj2" fmla="val 299029"/>
            <a:gd name="adj3" fmla="val 2530609"/>
            <a:gd name="adj4" fmla="val 15830507"/>
            <a:gd name="adj5" fmla="val 5469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6F4095-9DA8-4184-A3C8-6CF731AD06C8}">
      <dsp:nvSpPr>
        <dsp:cNvPr id="0" name=""/>
        <dsp:cNvSpPr/>
      </dsp:nvSpPr>
      <dsp:spPr>
        <a:xfrm rot="4591006">
          <a:off x="2160796" y="1489514"/>
          <a:ext cx="2501508" cy="250150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shade val="90000"/>
                <a:hueOff val="175458"/>
                <a:satOff val="-1607"/>
                <a:lumOff val="138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75458"/>
                <a:satOff val="-1607"/>
                <a:lumOff val="138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75458"/>
                <a:satOff val="-1607"/>
                <a:lumOff val="138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08DAEB-DF86-4579-A8B8-5E251333BBCA}">
      <dsp:nvSpPr>
        <dsp:cNvPr id="0" name=""/>
        <dsp:cNvSpPr/>
      </dsp:nvSpPr>
      <dsp:spPr>
        <a:xfrm rot="15799288">
          <a:off x="25385" y="905808"/>
          <a:ext cx="2697129" cy="26971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shade val="90000"/>
                <a:hueOff val="350915"/>
                <a:satOff val="-3215"/>
                <a:lumOff val="277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50915"/>
                <a:satOff val="-3215"/>
                <a:lumOff val="277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50915"/>
                <a:satOff val="-3215"/>
                <a:lumOff val="277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894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Presentation</a:t>
          </a:r>
          <a:r>
            <a:rPr lang="fr-FR" sz="1500" kern="1200">
              <a:solidFill>
                <a:schemeClr val="accent5"/>
              </a:solidFill>
              <a:latin typeface="Calibri"/>
              <a:cs typeface="Calibri Light"/>
            </a:rPr>
            <a:t> of MINOTORE</a:t>
          </a:r>
          <a:endParaRPr lang="fr-FR" sz="1500" kern="1200">
            <a:solidFill>
              <a:srgbClr val="010000"/>
            </a:solidFill>
            <a:latin typeface="Calibri"/>
            <a:cs typeface="Calibri Light"/>
          </a:endParaRPr>
        </a:p>
      </dsp:txBody>
      <dsp:txXfrm>
        <a:off x="17563" y="106996"/>
        <a:ext cx="9925782" cy="324648"/>
      </dsp:txXfrm>
    </dsp:sp>
    <dsp:sp modelId="{9F99A9F9-DCB5-443A-B220-F8368B7FC7DD}">
      <dsp:nvSpPr>
        <dsp:cNvPr id="0" name=""/>
        <dsp:cNvSpPr/>
      </dsp:nvSpPr>
      <dsp:spPr>
        <a:xfrm>
          <a:off x="0" y="4924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State of the art</a:t>
          </a:r>
        </a:p>
      </dsp:txBody>
      <dsp:txXfrm>
        <a:off x="17563" y="509971"/>
        <a:ext cx="9925782" cy="324648"/>
      </dsp:txXfrm>
    </dsp:sp>
    <dsp:sp modelId="{9F7BE462-BA50-423F-9005-EB7CA9DDDB94}">
      <dsp:nvSpPr>
        <dsp:cNvPr id="0" name=""/>
        <dsp:cNvSpPr/>
      </dsp:nvSpPr>
      <dsp:spPr>
        <a:xfrm>
          <a:off x="0" y="8953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Problematic</a:t>
          </a:r>
        </a:p>
      </dsp:txBody>
      <dsp:txXfrm>
        <a:off x="17563" y="912946"/>
        <a:ext cx="9925782" cy="324648"/>
      </dsp:txXfrm>
    </dsp:sp>
    <dsp:sp modelId="{F11E1D9D-ED82-4AC7-A238-3F216B53E465}">
      <dsp:nvSpPr>
        <dsp:cNvPr id="0" name=""/>
        <dsp:cNvSpPr/>
      </dsp:nvSpPr>
      <dsp:spPr>
        <a:xfrm>
          <a:off x="0" y="12983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Study and critics of the existing</a:t>
          </a:r>
        </a:p>
      </dsp:txBody>
      <dsp:txXfrm>
        <a:off x="17563" y="1315921"/>
        <a:ext cx="9925782" cy="324648"/>
      </dsp:txXfrm>
    </dsp:sp>
    <dsp:sp modelId="{10A8B114-F4DA-42AF-BFB0-0244761B037C}">
      <dsp:nvSpPr>
        <dsp:cNvPr id="0" name=""/>
        <dsp:cNvSpPr/>
      </dsp:nvSpPr>
      <dsp:spPr>
        <a:xfrm>
          <a:off x="0" y="17013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Proposed solution</a:t>
          </a:r>
        </a:p>
      </dsp:txBody>
      <dsp:txXfrm>
        <a:off x="17563" y="1718896"/>
        <a:ext cx="9925782" cy="324648"/>
      </dsp:txXfrm>
    </dsp:sp>
    <dsp:sp modelId="{5774508D-ADCD-427A-B0F0-3CA3FB4C2BF0}">
      <dsp:nvSpPr>
        <dsp:cNvPr id="0" name=""/>
        <dsp:cNvSpPr/>
      </dsp:nvSpPr>
      <dsp:spPr>
        <a:xfrm>
          <a:off x="0" y="21043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Methodology</a:t>
          </a:r>
        </a:p>
      </dsp:txBody>
      <dsp:txXfrm>
        <a:off x="17563" y="2121871"/>
        <a:ext cx="9925782" cy="324648"/>
      </dsp:txXfrm>
    </dsp:sp>
    <dsp:sp modelId="{9DA370D5-A46F-4715-94DB-377148C1A029}">
      <dsp:nvSpPr>
        <dsp:cNvPr id="0" name=""/>
        <dsp:cNvSpPr/>
      </dsp:nvSpPr>
      <dsp:spPr>
        <a:xfrm>
          <a:off x="0" y="25072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Work environment</a:t>
          </a:r>
        </a:p>
      </dsp:txBody>
      <dsp:txXfrm>
        <a:off x="17563" y="2524846"/>
        <a:ext cx="9925782" cy="324648"/>
      </dsp:txXfrm>
    </dsp:sp>
    <dsp:sp modelId="{1E41FF28-E744-4115-AA9E-853288173377}">
      <dsp:nvSpPr>
        <dsp:cNvPr id="0" name=""/>
        <dsp:cNvSpPr/>
      </dsp:nvSpPr>
      <dsp:spPr>
        <a:xfrm>
          <a:off x="0" y="29102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ETL</a:t>
          </a:r>
        </a:p>
      </dsp:txBody>
      <dsp:txXfrm>
        <a:off x="17563" y="2927821"/>
        <a:ext cx="9925782" cy="324648"/>
      </dsp:txXfrm>
    </dsp:sp>
    <dsp:sp modelId="{6A4AC419-75E4-465B-9F96-4B26D3DA387A}">
      <dsp:nvSpPr>
        <dsp:cNvPr id="0" name=""/>
        <dsp:cNvSpPr/>
      </dsp:nvSpPr>
      <dsp:spPr>
        <a:xfrm>
          <a:off x="0" y="33132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Product API</a:t>
          </a:r>
        </a:p>
      </dsp:txBody>
      <dsp:txXfrm>
        <a:off x="17563" y="3330796"/>
        <a:ext cx="9925782" cy="324648"/>
      </dsp:txXfrm>
    </dsp:sp>
    <dsp:sp modelId="{65FB4380-48B2-44FC-9492-7203E26532BD}">
      <dsp:nvSpPr>
        <dsp:cNvPr id="0" name=""/>
        <dsp:cNvSpPr/>
      </dsp:nvSpPr>
      <dsp:spPr>
        <a:xfrm>
          <a:off x="0" y="37162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Comparator Widget</a:t>
          </a:r>
        </a:p>
      </dsp:txBody>
      <dsp:txXfrm>
        <a:off x="17563" y="3733771"/>
        <a:ext cx="9925782" cy="324648"/>
      </dsp:txXfrm>
    </dsp:sp>
    <dsp:sp modelId="{5F449076-3C9E-49A1-AAE7-1A820AF13C76}">
      <dsp:nvSpPr>
        <dsp:cNvPr id="0" name=""/>
        <dsp:cNvSpPr/>
      </dsp:nvSpPr>
      <dsp:spPr>
        <a:xfrm>
          <a:off x="0" y="41191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Integration</a:t>
          </a:r>
        </a:p>
      </dsp:txBody>
      <dsp:txXfrm>
        <a:off x="17563" y="4136746"/>
        <a:ext cx="9925782" cy="324648"/>
      </dsp:txXfrm>
    </dsp:sp>
    <dsp:sp modelId="{9C288569-F540-4400-80BA-B65BF126E237}">
      <dsp:nvSpPr>
        <dsp:cNvPr id="0" name=""/>
        <dsp:cNvSpPr/>
      </dsp:nvSpPr>
      <dsp:spPr>
        <a:xfrm>
          <a:off x="0" y="45221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Conclusion and perspectives</a:t>
          </a:r>
        </a:p>
      </dsp:txBody>
      <dsp:txXfrm>
        <a:off x="17563" y="4539721"/>
        <a:ext cx="9925782" cy="324648"/>
      </dsp:txXfrm>
    </dsp:sp>
    <dsp:sp modelId="{36C80BCB-73B8-4740-A9DC-225E2ACAA6E4}">
      <dsp:nvSpPr>
        <dsp:cNvPr id="0" name=""/>
        <dsp:cNvSpPr/>
      </dsp:nvSpPr>
      <dsp:spPr>
        <a:xfrm>
          <a:off x="0" y="4925132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References</a:t>
          </a:r>
        </a:p>
      </dsp:txBody>
      <dsp:txXfrm>
        <a:off x="17563" y="4942695"/>
        <a:ext cx="9925782" cy="32464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A9782-7F0E-4E15-A968-5C6B8096EE83}">
      <dsp:nvSpPr>
        <dsp:cNvPr id="0" name=""/>
        <dsp:cNvSpPr/>
      </dsp:nvSpPr>
      <dsp:spPr>
        <a:xfrm>
          <a:off x="4333766" y="2200740"/>
          <a:ext cx="2689793" cy="2689793"/>
        </a:xfrm>
        <a:prstGeom prst="gear9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Rapidité de temps de réponse</a:t>
          </a:r>
        </a:p>
      </dsp:txBody>
      <dsp:txXfrm>
        <a:off x="4874534" y="2830811"/>
        <a:ext cx="1608257" cy="1382609"/>
      </dsp:txXfrm>
    </dsp:sp>
    <dsp:sp modelId="{3C02861F-6D7F-4E42-A087-8BB63E801504}">
      <dsp:nvSpPr>
        <dsp:cNvPr id="0" name=""/>
        <dsp:cNvSpPr/>
      </dsp:nvSpPr>
      <dsp:spPr>
        <a:xfrm>
          <a:off x="1937727" y="2100904"/>
          <a:ext cx="2563246" cy="216187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Robustesse</a:t>
          </a:r>
        </a:p>
      </dsp:txBody>
      <dsp:txXfrm>
        <a:off x="2540329" y="2648451"/>
        <a:ext cx="1358042" cy="1066776"/>
      </dsp:txXfrm>
    </dsp:sp>
    <dsp:sp modelId="{9BC09C7D-8809-44E7-9B08-99421420B21D}">
      <dsp:nvSpPr>
        <dsp:cNvPr id="0" name=""/>
        <dsp:cNvSpPr/>
      </dsp:nvSpPr>
      <dsp:spPr>
        <a:xfrm rot="20444161">
          <a:off x="431273" y="1209202"/>
          <a:ext cx="1916690" cy="1916690"/>
        </a:xfrm>
        <a:prstGeom prst="gear6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Sécurité</a:t>
          </a:r>
        </a:p>
      </dsp:txBody>
      <dsp:txXfrm rot="900000">
        <a:off x="851659" y="1629588"/>
        <a:ext cx="1075917" cy="1075917"/>
      </dsp:txXfrm>
    </dsp:sp>
    <dsp:sp modelId="{EEDAA702-FED0-4FB2-8F67-49C45B7CE391}">
      <dsp:nvSpPr>
        <dsp:cNvPr id="0" name=""/>
        <dsp:cNvSpPr/>
      </dsp:nvSpPr>
      <dsp:spPr>
        <a:xfrm>
          <a:off x="4134657" y="1790452"/>
          <a:ext cx="3442935" cy="3442935"/>
        </a:xfrm>
        <a:prstGeom prst="circularArrow">
          <a:avLst>
            <a:gd name="adj1" fmla="val 4688"/>
            <a:gd name="adj2" fmla="val 299029"/>
            <a:gd name="adj3" fmla="val 2530609"/>
            <a:gd name="adj4" fmla="val 15830507"/>
            <a:gd name="adj5" fmla="val 5469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6F4095-9DA8-4184-A3C8-6CF731AD06C8}">
      <dsp:nvSpPr>
        <dsp:cNvPr id="0" name=""/>
        <dsp:cNvSpPr/>
      </dsp:nvSpPr>
      <dsp:spPr>
        <a:xfrm rot="4591006">
          <a:off x="2160796" y="1489514"/>
          <a:ext cx="2501508" cy="250150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shade val="90000"/>
                <a:hueOff val="175458"/>
                <a:satOff val="-1607"/>
                <a:lumOff val="138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75458"/>
                <a:satOff val="-1607"/>
                <a:lumOff val="138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75458"/>
                <a:satOff val="-1607"/>
                <a:lumOff val="138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808DAEB-DF86-4579-A8B8-5E251333BBCA}">
      <dsp:nvSpPr>
        <dsp:cNvPr id="0" name=""/>
        <dsp:cNvSpPr/>
      </dsp:nvSpPr>
      <dsp:spPr>
        <a:xfrm rot="15799288">
          <a:off x="25385" y="905808"/>
          <a:ext cx="2697129" cy="2697129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shade val="90000"/>
                <a:hueOff val="350915"/>
                <a:satOff val="-3215"/>
                <a:lumOff val="277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50915"/>
                <a:satOff val="-3215"/>
                <a:lumOff val="277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50915"/>
                <a:satOff val="-3215"/>
                <a:lumOff val="277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894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Presentation</a:t>
          </a:r>
          <a:r>
            <a:rPr lang="fr-FR" sz="1500" kern="1200">
              <a:solidFill>
                <a:schemeClr val="accent5"/>
              </a:solidFill>
              <a:latin typeface="Calibri"/>
              <a:cs typeface="Calibri Light"/>
            </a:rPr>
            <a:t> of MINOTORE</a:t>
          </a:r>
          <a:endParaRPr lang="fr-FR" sz="1500" kern="1200">
            <a:solidFill>
              <a:srgbClr val="010000"/>
            </a:solidFill>
            <a:latin typeface="Calibri"/>
            <a:cs typeface="Calibri Light"/>
          </a:endParaRPr>
        </a:p>
      </dsp:txBody>
      <dsp:txXfrm>
        <a:off x="17563" y="106996"/>
        <a:ext cx="9925782" cy="324648"/>
      </dsp:txXfrm>
    </dsp:sp>
    <dsp:sp modelId="{9F99A9F9-DCB5-443A-B220-F8368B7FC7DD}">
      <dsp:nvSpPr>
        <dsp:cNvPr id="0" name=""/>
        <dsp:cNvSpPr/>
      </dsp:nvSpPr>
      <dsp:spPr>
        <a:xfrm>
          <a:off x="0" y="4924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State of the art</a:t>
          </a:r>
        </a:p>
      </dsp:txBody>
      <dsp:txXfrm>
        <a:off x="17563" y="509971"/>
        <a:ext cx="9925782" cy="324648"/>
      </dsp:txXfrm>
    </dsp:sp>
    <dsp:sp modelId="{9F7BE462-BA50-423F-9005-EB7CA9DDDB94}">
      <dsp:nvSpPr>
        <dsp:cNvPr id="0" name=""/>
        <dsp:cNvSpPr/>
      </dsp:nvSpPr>
      <dsp:spPr>
        <a:xfrm>
          <a:off x="0" y="8953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Problematic</a:t>
          </a:r>
        </a:p>
      </dsp:txBody>
      <dsp:txXfrm>
        <a:off x="17563" y="912946"/>
        <a:ext cx="9925782" cy="324648"/>
      </dsp:txXfrm>
    </dsp:sp>
    <dsp:sp modelId="{F11E1D9D-ED82-4AC7-A238-3F216B53E465}">
      <dsp:nvSpPr>
        <dsp:cNvPr id="0" name=""/>
        <dsp:cNvSpPr/>
      </dsp:nvSpPr>
      <dsp:spPr>
        <a:xfrm>
          <a:off x="0" y="12983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Study and critics of the existing</a:t>
          </a:r>
        </a:p>
      </dsp:txBody>
      <dsp:txXfrm>
        <a:off x="17563" y="1315921"/>
        <a:ext cx="9925782" cy="324648"/>
      </dsp:txXfrm>
    </dsp:sp>
    <dsp:sp modelId="{10A8B114-F4DA-42AF-BFB0-0244761B037C}">
      <dsp:nvSpPr>
        <dsp:cNvPr id="0" name=""/>
        <dsp:cNvSpPr/>
      </dsp:nvSpPr>
      <dsp:spPr>
        <a:xfrm>
          <a:off x="0" y="17013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Proposed solution</a:t>
          </a:r>
        </a:p>
      </dsp:txBody>
      <dsp:txXfrm>
        <a:off x="17563" y="1718896"/>
        <a:ext cx="9925782" cy="324648"/>
      </dsp:txXfrm>
    </dsp:sp>
    <dsp:sp modelId="{5774508D-ADCD-427A-B0F0-3CA3FB4C2BF0}">
      <dsp:nvSpPr>
        <dsp:cNvPr id="0" name=""/>
        <dsp:cNvSpPr/>
      </dsp:nvSpPr>
      <dsp:spPr>
        <a:xfrm>
          <a:off x="0" y="21043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Methodology</a:t>
          </a:r>
        </a:p>
      </dsp:txBody>
      <dsp:txXfrm>
        <a:off x="17563" y="2121871"/>
        <a:ext cx="9925782" cy="324648"/>
      </dsp:txXfrm>
    </dsp:sp>
    <dsp:sp modelId="{9DA370D5-A46F-4715-94DB-377148C1A029}">
      <dsp:nvSpPr>
        <dsp:cNvPr id="0" name=""/>
        <dsp:cNvSpPr/>
      </dsp:nvSpPr>
      <dsp:spPr>
        <a:xfrm>
          <a:off x="0" y="25072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Work environment</a:t>
          </a:r>
        </a:p>
      </dsp:txBody>
      <dsp:txXfrm>
        <a:off x="17563" y="2524846"/>
        <a:ext cx="9925782" cy="324648"/>
      </dsp:txXfrm>
    </dsp:sp>
    <dsp:sp modelId="{1E41FF28-E744-4115-AA9E-853288173377}">
      <dsp:nvSpPr>
        <dsp:cNvPr id="0" name=""/>
        <dsp:cNvSpPr/>
      </dsp:nvSpPr>
      <dsp:spPr>
        <a:xfrm>
          <a:off x="0" y="29102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ETL</a:t>
          </a:r>
        </a:p>
      </dsp:txBody>
      <dsp:txXfrm>
        <a:off x="17563" y="2927821"/>
        <a:ext cx="9925782" cy="324648"/>
      </dsp:txXfrm>
    </dsp:sp>
    <dsp:sp modelId="{6A4AC419-75E4-465B-9F96-4B26D3DA387A}">
      <dsp:nvSpPr>
        <dsp:cNvPr id="0" name=""/>
        <dsp:cNvSpPr/>
      </dsp:nvSpPr>
      <dsp:spPr>
        <a:xfrm>
          <a:off x="0" y="331323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Product API</a:t>
          </a:r>
        </a:p>
      </dsp:txBody>
      <dsp:txXfrm>
        <a:off x="17563" y="3330796"/>
        <a:ext cx="9925782" cy="324648"/>
      </dsp:txXfrm>
    </dsp:sp>
    <dsp:sp modelId="{65FB4380-48B2-44FC-9492-7203E26532BD}">
      <dsp:nvSpPr>
        <dsp:cNvPr id="0" name=""/>
        <dsp:cNvSpPr/>
      </dsp:nvSpPr>
      <dsp:spPr>
        <a:xfrm>
          <a:off x="0" y="371620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Comparator Widget</a:t>
          </a:r>
        </a:p>
      </dsp:txBody>
      <dsp:txXfrm>
        <a:off x="17563" y="3733771"/>
        <a:ext cx="9925782" cy="324648"/>
      </dsp:txXfrm>
    </dsp:sp>
    <dsp:sp modelId="{5F449076-3C9E-49A1-AAE7-1A820AF13C76}">
      <dsp:nvSpPr>
        <dsp:cNvPr id="0" name=""/>
        <dsp:cNvSpPr/>
      </dsp:nvSpPr>
      <dsp:spPr>
        <a:xfrm>
          <a:off x="0" y="4119183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Integration</a:t>
          </a:r>
        </a:p>
      </dsp:txBody>
      <dsp:txXfrm>
        <a:off x="17563" y="4136746"/>
        <a:ext cx="9925782" cy="324648"/>
      </dsp:txXfrm>
    </dsp:sp>
    <dsp:sp modelId="{9C288569-F540-4400-80BA-B65BF126E237}">
      <dsp:nvSpPr>
        <dsp:cNvPr id="0" name=""/>
        <dsp:cNvSpPr/>
      </dsp:nvSpPr>
      <dsp:spPr>
        <a:xfrm>
          <a:off x="0" y="4522158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Conclusion and perspectives</a:t>
          </a:r>
        </a:p>
      </dsp:txBody>
      <dsp:txXfrm>
        <a:off x="17563" y="4539721"/>
        <a:ext cx="9925782" cy="324648"/>
      </dsp:txXfrm>
    </dsp:sp>
    <dsp:sp modelId="{36C80BCB-73B8-4740-A9DC-225E2ACAA6E4}">
      <dsp:nvSpPr>
        <dsp:cNvPr id="0" name=""/>
        <dsp:cNvSpPr/>
      </dsp:nvSpPr>
      <dsp:spPr>
        <a:xfrm>
          <a:off x="0" y="4925132"/>
          <a:ext cx="9960908" cy="35977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latin typeface="Calibri"/>
              <a:cs typeface="Calibri Light"/>
            </a:rPr>
            <a:t> </a:t>
          </a:r>
          <a:r>
            <a:rPr lang="en-US" sz="1500" kern="1200">
              <a:solidFill>
                <a:schemeClr val="accent5"/>
              </a:solidFill>
              <a:latin typeface="Calibri"/>
              <a:cs typeface="Calibri Light"/>
            </a:rPr>
            <a:t>References</a:t>
          </a:r>
        </a:p>
      </dsp:txBody>
      <dsp:txXfrm>
        <a:off x="17563" y="4942695"/>
        <a:ext cx="9925782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885AD-5475-4A21-8D2A-3296AB674CBB}">
      <dsp:nvSpPr>
        <dsp:cNvPr id="0" name=""/>
        <dsp:cNvSpPr/>
      </dsp:nvSpPr>
      <dsp:spPr>
        <a:xfrm>
          <a:off x="5422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Product Identifier</a:t>
          </a:r>
        </a:p>
      </dsp:txBody>
      <dsp:txXfrm>
        <a:off x="236529" y="2471365"/>
        <a:ext cx="1115886" cy="1115886"/>
      </dsp:txXfrm>
    </dsp:sp>
    <dsp:sp modelId="{64F02795-7761-4F8F-B5C0-F956312044D9}">
      <dsp:nvSpPr>
        <dsp:cNvPr id="0" name=""/>
        <dsp:cNvSpPr/>
      </dsp:nvSpPr>
      <dsp:spPr>
        <a:xfrm>
          <a:off x="1267902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Context and visibility</a:t>
          </a:r>
        </a:p>
      </dsp:txBody>
      <dsp:txXfrm>
        <a:off x="1499009" y="2471365"/>
        <a:ext cx="1115886" cy="1115886"/>
      </dsp:txXfrm>
    </dsp:sp>
    <dsp:sp modelId="{62303D0A-BA4B-475B-AF3A-337124341C63}">
      <dsp:nvSpPr>
        <dsp:cNvPr id="0" name=""/>
        <dsp:cNvSpPr/>
      </dsp:nvSpPr>
      <dsp:spPr>
        <a:xfrm>
          <a:off x="2530383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Passporting countries</a:t>
          </a:r>
        </a:p>
      </dsp:txBody>
      <dsp:txXfrm>
        <a:off x="2761490" y="2471365"/>
        <a:ext cx="1115886" cy="1115886"/>
      </dsp:txXfrm>
    </dsp:sp>
    <dsp:sp modelId="{5E72950C-F5EC-4791-89DF-33C4810B0381}">
      <dsp:nvSpPr>
        <dsp:cNvPr id="0" name=""/>
        <dsp:cNvSpPr/>
      </dsp:nvSpPr>
      <dsp:spPr>
        <a:xfrm>
          <a:off x="3792864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Characteristics</a:t>
          </a:r>
        </a:p>
      </dsp:txBody>
      <dsp:txXfrm>
        <a:off x="4023971" y="2471365"/>
        <a:ext cx="1115886" cy="1115886"/>
      </dsp:txXfrm>
    </dsp:sp>
    <dsp:sp modelId="{358DF649-F7E3-4DC3-8993-18DE5EFF0E32}">
      <dsp:nvSpPr>
        <dsp:cNvPr id="0" name=""/>
        <dsp:cNvSpPr/>
      </dsp:nvSpPr>
      <dsp:spPr>
        <a:xfrm>
          <a:off x="5055345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Metrics</a:t>
          </a:r>
        </a:p>
      </dsp:txBody>
      <dsp:txXfrm>
        <a:off x="5286452" y="2471365"/>
        <a:ext cx="1115886" cy="1115886"/>
      </dsp:txXfrm>
    </dsp:sp>
    <dsp:sp modelId="{FED8208E-1D8E-40FD-A347-B341488208E3}">
      <dsp:nvSpPr>
        <dsp:cNvPr id="0" name=""/>
        <dsp:cNvSpPr/>
      </dsp:nvSpPr>
      <dsp:spPr>
        <a:xfrm>
          <a:off x="6317825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Historical data</a:t>
          </a:r>
        </a:p>
      </dsp:txBody>
      <dsp:txXfrm>
        <a:off x="6548932" y="2471365"/>
        <a:ext cx="1115886" cy="1115886"/>
      </dsp:txXfrm>
    </dsp:sp>
    <dsp:sp modelId="{9986D02F-7E49-4579-9A39-815DED7193FD}">
      <dsp:nvSpPr>
        <dsp:cNvPr id="0" name=""/>
        <dsp:cNvSpPr/>
      </dsp:nvSpPr>
      <dsp:spPr>
        <a:xfrm>
          <a:off x="7580306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Compositions</a:t>
          </a:r>
        </a:p>
      </dsp:txBody>
      <dsp:txXfrm>
        <a:off x="7811413" y="2471365"/>
        <a:ext cx="1115886" cy="1115886"/>
      </dsp:txXfrm>
    </dsp:sp>
    <dsp:sp modelId="{E6995673-26B3-4E11-9E26-CC58E32FE1A9}">
      <dsp:nvSpPr>
        <dsp:cNvPr id="0" name=""/>
        <dsp:cNvSpPr/>
      </dsp:nvSpPr>
      <dsp:spPr>
        <a:xfrm>
          <a:off x="8842787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Breakdowns</a:t>
          </a:r>
        </a:p>
      </dsp:txBody>
      <dsp:txXfrm>
        <a:off x="9073894" y="2471365"/>
        <a:ext cx="1115886" cy="1115886"/>
      </dsp:txXfrm>
    </dsp:sp>
    <dsp:sp modelId="{CF8CA077-E299-4BD5-9D7A-65AF952C690F}">
      <dsp:nvSpPr>
        <dsp:cNvPr id="0" name=""/>
        <dsp:cNvSpPr/>
      </dsp:nvSpPr>
      <dsp:spPr>
        <a:xfrm>
          <a:off x="10105268" y="2240258"/>
          <a:ext cx="1578100" cy="15781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6848" tIns="15240" rIns="86848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>
              <a:cs typeface="Calibri Light"/>
            </a:rPr>
            <a:t>Currencies</a:t>
          </a:r>
        </a:p>
      </dsp:txBody>
      <dsp:txXfrm>
        <a:off x="10336375" y="2471365"/>
        <a:ext cx="1115886" cy="1115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CC73-D6B3-4074-91EC-CAB127A0E034}">
      <dsp:nvSpPr>
        <dsp:cNvPr id="0" name=""/>
        <dsp:cNvSpPr/>
      </dsp:nvSpPr>
      <dsp:spPr>
        <a:xfrm>
          <a:off x="0" y="5731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market</a:t>
          </a:r>
        </a:p>
      </dsp:txBody>
      <dsp:txXfrm>
        <a:off x="22246" y="79563"/>
        <a:ext cx="6400826" cy="411223"/>
      </dsp:txXfrm>
    </dsp:sp>
    <dsp:sp modelId="{9F99A9F9-DCB5-443A-B220-F8368B7FC7DD}">
      <dsp:nvSpPr>
        <dsp:cNvPr id="0" name=""/>
        <dsp:cNvSpPr/>
      </dsp:nvSpPr>
      <dsp:spPr>
        <a:xfrm>
          <a:off x="0" y="567752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products</a:t>
          </a:r>
        </a:p>
      </dsp:txBody>
      <dsp:txXfrm>
        <a:off x="22246" y="589998"/>
        <a:ext cx="6400826" cy="411223"/>
      </dsp:txXfrm>
    </dsp:sp>
    <dsp:sp modelId="{9F7BE462-BA50-423F-9005-EB7CA9DDDB94}">
      <dsp:nvSpPr>
        <dsp:cNvPr id="0" name=""/>
        <dsp:cNvSpPr/>
      </dsp:nvSpPr>
      <dsp:spPr>
        <a:xfrm>
          <a:off x="0" y="1078187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Financial portals</a:t>
          </a:r>
        </a:p>
      </dsp:txBody>
      <dsp:txXfrm>
        <a:off x="22246" y="1100433"/>
        <a:ext cx="6400826" cy="411223"/>
      </dsp:txXfrm>
    </dsp:sp>
    <dsp:sp modelId="{F11E1D9D-ED82-4AC7-A238-3F216B53E465}">
      <dsp:nvSpPr>
        <dsp:cNvPr id="0" name=""/>
        <dsp:cNvSpPr/>
      </dsp:nvSpPr>
      <dsp:spPr>
        <a:xfrm>
          <a:off x="0" y="1588623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Web</a:t>
          </a:r>
          <a:r>
            <a:rPr lang="fr-FR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 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site generators</a:t>
          </a:r>
        </a:p>
      </dsp:txBody>
      <dsp:txXfrm>
        <a:off x="22246" y="1610869"/>
        <a:ext cx="6400826" cy="411223"/>
      </dsp:txXfrm>
    </dsp:sp>
    <dsp:sp modelId="{10A8B114-F4DA-42AF-BFB0-0244761B037C}">
      <dsp:nvSpPr>
        <dsp:cNvPr id="0" name=""/>
        <dsp:cNvSpPr/>
      </dsp:nvSpPr>
      <dsp:spPr>
        <a:xfrm>
          <a:off x="0" y="2099058"/>
          <a:ext cx="6445318" cy="45571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Minotore</a:t>
          </a:r>
          <a:r>
            <a:rPr lang="en-US" sz="1900" kern="1200" dirty="0">
              <a:solidFill>
                <a:schemeClr val="accent1">
                  <a:lumMod val="75000"/>
                </a:schemeClr>
              </a:solidFill>
              <a:latin typeface="Calibri"/>
              <a:cs typeface="Calibri Light"/>
            </a:rPr>
            <a:t> definition of a financial product </a:t>
          </a:r>
        </a:p>
      </dsp:txBody>
      <dsp:txXfrm>
        <a:off x="22246" y="2121304"/>
        <a:ext cx="6400826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65A36-5162-4F58-A296-6268F7DAA77A}" type="datetimeFigureOut">
              <a:rPr lang="fr-FR" smtClean="0"/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25092-F2E0-42C2-9015-32C1AFAC69FB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Context de la présentation</a:t>
            </a:r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Ref</a:t>
            </a:r>
            <a:r>
              <a:rPr lang="fr-FR" dirty="0"/>
              <a:t> photo</a:t>
            </a:r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Ref photo</a:t>
            </a:r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1815-11DE-4072-B2CC-B93FFF21FCBA}" type="datetime1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DAEC-D530-4AF5-BA2E-0EB661B0FF06}" type="datetime1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D2C4-08ED-4ABE-9C46-07E22324617A}" type="datetime1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C4993-DADE-48AB-A767-C3D43F16266F}" type="datetime1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D4A9-8D14-4D1B-9F20-C878EA666BC3}" type="datetime1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79154-F68A-4153-B533-4BBF661B7DA4}" type="datetime1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40CF9-5760-4F12-B244-75480F731D08}" type="datetime1">
              <a:rPr lang="fr-FR" smtClean="0"/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7BB0E-CF60-4E89-B839-2769A8919301}" type="datetime1">
              <a:rPr lang="fr-FR" smtClean="0"/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A179B-079F-437D-9E2F-0B0A09F8F0BA}" type="datetime1">
              <a:rPr lang="fr-FR" smtClean="0"/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B311A-1094-4C05-88C9-3AFA6A3828AC}" type="datetime1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EF19-0D99-4FD1-BF16-DBB91F117EF3}" type="datetime1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  <a:endParaRPr lang="fr-FR"/>
          </a:p>
          <a:p>
            <a:pPr lvl="1"/>
            <a:r>
              <a:rPr lang="fr-FR"/>
              <a:t>Deuxième niveau</a:t>
            </a:r>
            <a:endParaRPr lang="fr-FR"/>
          </a:p>
          <a:p>
            <a:pPr lvl="2"/>
            <a:r>
              <a:rPr lang="fr-FR"/>
              <a:t>Troisième niveau</a:t>
            </a:r>
            <a:endParaRPr lang="fr-FR"/>
          </a:p>
          <a:p>
            <a:pPr lvl="3"/>
            <a:r>
              <a:rPr lang="fr-FR"/>
              <a:t>Quatrième niveau</a:t>
            </a:r>
            <a:endParaRPr lang="fr-FR"/>
          </a:p>
          <a:p>
            <a:pPr lvl="4"/>
            <a:r>
              <a:rPr lang="fr-FR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D9F14-7A02-4C71-B684-778000C0187E}" type="datetime1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Graduation project defense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FFB01-A4B4-4FAC-83A0-5B82A2162C15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956" y="3094425"/>
            <a:ext cx="1182008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Migration from a monolith architecture to a micro-service</a:t>
            </a:r>
            <a:endParaRPr lang="fr-FR" sz="320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fr-FR" sz="320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architecture &amp; establishment of a financial portals</a:t>
            </a:r>
            <a:endParaRPr lang="fr-FR" sz="320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fr-FR" sz="320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management platform</a:t>
            </a:r>
            <a:endParaRPr lang="fr-FR" sz="320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Light" panose="020B0502040204020203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22555" y="3011058"/>
            <a:ext cx="102353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78310" y="4811999"/>
            <a:ext cx="10235380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04164" y="417726"/>
            <a:ext cx="560133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/>
              <a:t>Private Higher School of Engineering And Technology</a:t>
            </a:r>
            <a:endParaRPr lang="en-US"/>
          </a:p>
          <a:p>
            <a:pPr algn="ctr"/>
            <a:r>
              <a:rPr lang="en-US"/>
              <a:t> (ESPRIT)</a:t>
            </a:r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-319818" y="1554728"/>
            <a:ext cx="12325862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fr-FR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/>
              </a:rPr>
              <a:t>GRADUATION PROJECT</a:t>
            </a:r>
            <a:endParaRPr lang="en-US" altLang="fr-FR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en-US" altLang="fr-FR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NATIONAL ENGINEERING DEGREE</a:t>
            </a:r>
            <a:endParaRPr lang="en-US" altLang="fr-FR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95240" y="5324618"/>
            <a:ext cx="41994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fr-FR" sz="280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College Year</a:t>
            </a:r>
            <a:r>
              <a:rPr lang="fr-FR" sz="280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:</a:t>
            </a:r>
            <a:endParaRPr lang="fr-FR" sz="2800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  <a:p>
            <a:pPr algn="ctr"/>
            <a:r>
              <a:rPr lang="fr-FR" sz="2800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" panose="020B0502040204020203" pitchFamily="34" charset="0"/>
              </a:rPr>
              <a:t> 2018-2019</a:t>
            </a:r>
            <a:endParaRPr lang="fr-FR" sz="2800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486" y="5017169"/>
            <a:ext cx="8174355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fr-FR" sz="2400" b="1" dirty="0"/>
              <a:t>By</a:t>
            </a:r>
            <a:r>
              <a:rPr lang="en-US" sz="2400" b="1" dirty="0"/>
              <a:t> </a:t>
            </a:r>
            <a:r>
              <a:rPr lang="en-US" sz="2400" dirty="0"/>
              <a:t>: </a:t>
            </a:r>
            <a:r>
              <a:rPr lang="en-US" altLang="fr-FR" sz="2400" dirty="0"/>
              <a:t>AMIN JELLALI</a:t>
            </a:r>
            <a:endParaRPr lang="en-US" altLang="fr-FR" sz="2400" dirty="0">
              <a:cs typeface="Calibri"/>
            </a:endParaRPr>
          </a:p>
          <a:p>
            <a:r>
              <a:rPr lang="en-US" sz="2400" b="1" dirty="0">
                <a:sym typeface="+mn-ea"/>
              </a:rPr>
              <a:t>Corporate Internship Supervisor</a:t>
            </a:r>
            <a:r>
              <a:rPr lang="en-US" sz="2400" dirty="0">
                <a:sym typeface="+mn-ea"/>
              </a:rPr>
              <a:t>: </a:t>
            </a:r>
            <a:r>
              <a:rPr lang="en-US" altLang="fr-FR" sz="2400" dirty="0">
                <a:sym typeface="+mn-ea"/>
              </a:rPr>
              <a:t>Mr.</a:t>
            </a:r>
            <a:r>
              <a:rPr lang="en-US" sz="2400" dirty="0">
                <a:sym typeface="+mn-ea"/>
              </a:rPr>
              <a:t> </a:t>
            </a:r>
            <a:r>
              <a:rPr lang="en-US" altLang="fr-FR" sz="2400" dirty="0">
                <a:sym typeface="+mn-ea"/>
              </a:rPr>
              <a:t>HICHEM ELLOUMI</a:t>
            </a:r>
            <a:endParaRPr lang="en-US" sz="2400" dirty="0">
              <a:cs typeface="Calibri"/>
            </a:endParaRPr>
          </a:p>
          <a:p>
            <a:pPr algn="l"/>
            <a:r>
              <a:rPr lang="en-US" sz="2400" b="1" dirty="0">
                <a:sym typeface="+mn-ea"/>
              </a:rPr>
              <a:t>Academic supervisor </a:t>
            </a:r>
            <a:r>
              <a:rPr lang="en-US" sz="2400" dirty="0">
                <a:sym typeface="+mn-ea"/>
              </a:rPr>
              <a:t>: </a:t>
            </a:r>
            <a:r>
              <a:rPr lang="en-US" altLang="fr-FR" sz="2400" dirty="0">
                <a:sym typeface="+mn-ea"/>
              </a:rPr>
              <a:t>Mr. LOTFI NCIB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8610600" y="6369050"/>
            <a:ext cx="27432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Logo_ESPRIT_-_Tunisi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340" y="250190"/>
            <a:ext cx="2194560" cy="98107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69050"/>
            <a:ext cx="41148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Problematic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 descr="problemsolv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798320"/>
            <a:ext cx="7620000" cy="285750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Problematic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013835" y="5300980"/>
            <a:ext cx="5515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AM market in numbers provided by bloomberg</a:t>
            </a:r>
            <a:endParaRPr lang="en-US" altLang="en-US" sz="1400"/>
          </a:p>
        </p:txBody>
      </p:sp>
      <p:pic>
        <p:nvPicPr>
          <p:cNvPr id="8" name="Picture 7" descr="market8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45" y="1028065"/>
            <a:ext cx="7915275" cy="416877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Problematic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monthlyVisi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15" y="814705"/>
            <a:ext cx="4509135" cy="4252595"/>
          </a:xfrm>
          <a:prstGeom prst="rect">
            <a:avLst/>
          </a:prstGeom>
        </p:spPr>
      </p:pic>
      <p:pic>
        <p:nvPicPr>
          <p:cNvPr id="4" name="Picture 3" descr="eySta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905" y="1638935"/>
            <a:ext cx="5960110" cy="32181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64260" y="5067300"/>
            <a:ext cx="5515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Statistics of  AM clients communication preferences provided by EY</a:t>
            </a:r>
            <a:endParaRPr lang="en-US" altLang="en-US" sz="1400"/>
          </a:p>
        </p:txBody>
      </p:sp>
      <p:sp>
        <p:nvSpPr>
          <p:cNvPr id="7" name="Text Box 6"/>
          <p:cNvSpPr txBox="1"/>
          <p:nvPr/>
        </p:nvSpPr>
        <p:spPr>
          <a:xfrm>
            <a:off x="8193405" y="5204460"/>
            <a:ext cx="3298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/>
              <a:t>Monthly visits of the financial portals </a:t>
            </a:r>
            <a:endParaRPr lang="en-US" altLang="en-US" sz="14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Study and critics of the existing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Diagramme 11"/>
          <p:cNvGraphicFramePr/>
          <p:nvPr/>
        </p:nvGraphicFramePr>
        <p:xfrm>
          <a:off x="1484118" y="12483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Study and critics of the existing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Diagramme 11"/>
          <p:cNvGraphicFramePr/>
          <p:nvPr/>
        </p:nvGraphicFramePr>
        <p:xfrm>
          <a:off x="1378585" y="861695"/>
          <a:ext cx="2996565" cy="54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Lyxor_screen_sho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" y="1978025"/>
            <a:ext cx="4599940" cy="29025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835015" y="2091055"/>
            <a:ext cx="5741035" cy="922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Highly customized.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Manged via a content management system.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Supports multiple languages.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835015" y="3884930"/>
            <a:ext cx="5741035" cy="922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Not scalable.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Difficult to maintain.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Could only be used by LYXOR.</a:t>
            </a:r>
            <a:endParaRPr lang="en-US" altLang="en-US"/>
          </a:p>
        </p:txBody>
      </p:sp>
      <p:sp>
        <p:nvSpPr>
          <p:cNvPr id="11" name="Plus 10"/>
          <p:cNvSpPr/>
          <p:nvPr/>
        </p:nvSpPr>
        <p:spPr>
          <a:xfrm>
            <a:off x="5485765" y="1698625"/>
            <a:ext cx="605155" cy="6896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5485765" y="3619500"/>
            <a:ext cx="605155" cy="50927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1" grpId="1" animBg="1"/>
      <p:bldP spid="9" grpId="1" animBg="1"/>
      <p:bldP spid="10" grpId="0" animBg="1"/>
      <p:bldP spid="12" grpId="0" animBg="1"/>
      <p:bldP spid="10" grpId="1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Study and critics of the existing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Diagramme 11"/>
          <p:cNvGraphicFramePr/>
          <p:nvPr/>
        </p:nvGraphicFramePr>
        <p:xfrm>
          <a:off x="1378585" y="861695"/>
          <a:ext cx="2996565" cy="54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5835015" y="2091055"/>
            <a:ext cx="5741035" cy="922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Supports multiple languages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Provides configurable and exportable financial widgets.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835015" y="3884930"/>
            <a:ext cx="5741035" cy="922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Could not be customized or branded.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The widgets could not adapt to the hosting websites theme</a:t>
            </a:r>
            <a:endParaRPr lang="en-US" altLang="en-US"/>
          </a:p>
        </p:txBody>
      </p:sp>
      <p:sp>
        <p:nvSpPr>
          <p:cNvPr id="11" name="Plus 10"/>
          <p:cNvSpPr/>
          <p:nvPr/>
        </p:nvSpPr>
        <p:spPr>
          <a:xfrm>
            <a:off x="5485765" y="1698625"/>
            <a:ext cx="605155" cy="6896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5485765" y="3619500"/>
            <a:ext cx="605155" cy="50927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" name="Picture 2" descr="investing_widgets_marke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0" y="1698625"/>
            <a:ext cx="5194935" cy="331533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1" grpId="1" animBg="1"/>
      <p:bldP spid="9" grpId="1" animBg="1"/>
      <p:bldP spid="12" grpId="0" animBg="1"/>
      <p:bldP spid="10" grpId="0" animBg="1"/>
      <p:bldP spid="12" grpId="1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Study and critics of the existing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" name="Diagramme 11"/>
          <p:cNvGraphicFramePr/>
          <p:nvPr/>
        </p:nvGraphicFramePr>
        <p:xfrm>
          <a:off x="1378585" y="861695"/>
          <a:ext cx="2996565" cy="54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5835015" y="2091055"/>
            <a:ext cx="5741035" cy="64516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Configurable comparator (one of the most demanded apps)</a:t>
            </a:r>
            <a:endParaRPr lang="en-US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5835015" y="3884930"/>
            <a:ext cx="5741035" cy="9220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Configurations are complex and require tech intervention.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Has no graphical comparison tools.</a:t>
            </a:r>
            <a:endParaRPr lang="en-US" altLang="en-US"/>
          </a:p>
        </p:txBody>
      </p:sp>
      <p:sp>
        <p:nvSpPr>
          <p:cNvPr id="11" name="Plus 10"/>
          <p:cNvSpPr/>
          <p:nvPr/>
        </p:nvSpPr>
        <p:spPr>
          <a:xfrm>
            <a:off x="5485765" y="1698625"/>
            <a:ext cx="605155" cy="68961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Minus 11"/>
          <p:cNvSpPr/>
          <p:nvPr/>
        </p:nvSpPr>
        <p:spPr>
          <a:xfrm>
            <a:off x="5485765" y="3619500"/>
            <a:ext cx="605155" cy="50927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5" name="Picture 4" descr="Ishares_comparato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65" y="1698625"/>
            <a:ext cx="4313555" cy="3785235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9" grpId="1" animBg="1"/>
      <p:bldP spid="11" grpId="1" animBg="1"/>
      <p:bldP spid="12" grpId="0" animBg="1"/>
      <p:bldP spid="10" grpId="0" animBg="1"/>
      <p:bldP spid="12" grpId="1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Proposed solution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Diagramme 11"/>
          <p:cNvGraphicFramePr/>
          <p:nvPr/>
        </p:nvGraphicFramePr>
        <p:xfrm>
          <a:off x="1708273" y="12229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Proposed solution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917950" y="934720"/>
            <a:ext cx="43561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Minotore platform</a:t>
            </a:r>
            <a:endParaRPr lang="en-US" altLang="en-US"/>
          </a:p>
        </p:txBody>
      </p:sp>
      <p:sp>
        <p:nvSpPr>
          <p:cNvPr id="4" name="Rounded Rectangle 3"/>
          <p:cNvSpPr/>
          <p:nvPr/>
        </p:nvSpPr>
        <p:spPr>
          <a:xfrm>
            <a:off x="294005" y="2705100"/>
            <a:ext cx="3771900" cy="208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/>
              <a:t>Products management System: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ETL </a:t>
            </a:r>
            <a:r>
              <a:rPr lang="en-US" altLang="en-US">
                <a:sym typeface="+mn-ea"/>
              </a:rPr>
              <a:t>micro-service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Products micro-service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Translate </a:t>
            </a:r>
            <a:r>
              <a:rPr lang="en-US" altLang="en-US">
                <a:sym typeface="+mn-ea"/>
              </a:rPr>
              <a:t>micro-service</a:t>
            </a:r>
            <a:endParaRPr lang="en-US" altLang="en-US"/>
          </a:p>
        </p:txBody>
      </p:sp>
      <p:sp>
        <p:nvSpPr>
          <p:cNvPr id="8" name="Rounded Rectangle 7"/>
          <p:cNvSpPr/>
          <p:nvPr/>
        </p:nvSpPr>
        <p:spPr>
          <a:xfrm>
            <a:off x="8096250" y="2705100"/>
            <a:ext cx="3771900" cy="208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Web site content management System</a:t>
            </a:r>
            <a:r>
              <a:rPr lang="en-US" altLang="en-US"/>
              <a:t>: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CMS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Content rendering micro-service</a:t>
            </a:r>
            <a:endParaRPr lang="en-US" altLang="en-US"/>
          </a:p>
        </p:txBody>
      </p:sp>
      <p:sp>
        <p:nvSpPr>
          <p:cNvPr id="9" name="Rounded Rectangle 8"/>
          <p:cNvSpPr/>
          <p:nvPr/>
        </p:nvSpPr>
        <p:spPr>
          <a:xfrm>
            <a:off x="4180205" y="3467100"/>
            <a:ext cx="3771900" cy="208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/>
              <a:t>Widgets management System: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Widget API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Products micro-service</a:t>
            </a:r>
            <a:endParaRPr lang="en-US" altLang="en-US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en-US"/>
              <a:t>Translate </a:t>
            </a:r>
            <a:r>
              <a:rPr lang="en-US" altLang="en-US">
                <a:sym typeface="+mn-ea"/>
              </a:rPr>
              <a:t>micro-service</a:t>
            </a:r>
            <a:endParaRPr lang="en-US" altLang="en-US"/>
          </a:p>
        </p:txBody>
      </p:sp>
      <p:sp>
        <p:nvSpPr>
          <p:cNvPr id="10" name="Bent Arrow 9"/>
          <p:cNvSpPr/>
          <p:nvPr/>
        </p:nvSpPr>
        <p:spPr>
          <a:xfrm rot="5400000">
            <a:off x="9120505" y="1282700"/>
            <a:ext cx="927100" cy="15367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 flipV="1">
            <a:off x="2160905" y="1257935"/>
            <a:ext cx="927735" cy="15868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767705" y="2514600"/>
            <a:ext cx="596900" cy="927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4" grpId="0" animBg="1"/>
      <p:bldP spid="11" grpId="1" animBg="1"/>
      <p:bldP spid="4" grpId="1" animBg="1"/>
      <p:bldP spid="12" grpId="0" animBg="1"/>
      <p:bldP spid="9" grpId="0" animBg="1"/>
      <p:bldP spid="12" grpId="1" animBg="1"/>
      <p:bldP spid="9" grpId="1" animBg="1"/>
      <p:bldP spid="10" grpId="0" animBg="1"/>
      <p:bldP spid="8" grpId="0" animBg="1"/>
      <p:bldP spid="10" grpId="1" animBg="1"/>
      <p:bldP spid="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Proposed solution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917950" y="934720"/>
            <a:ext cx="4356100" cy="1473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Minotore widgets</a:t>
            </a:r>
            <a:endParaRPr lang="en-US" altLang="en-US"/>
          </a:p>
        </p:txBody>
      </p:sp>
      <p:sp>
        <p:nvSpPr>
          <p:cNvPr id="9" name="Rounded Rectangle 8"/>
          <p:cNvSpPr/>
          <p:nvPr/>
        </p:nvSpPr>
        <p:spPr>
          <a:xfrm>
            <a:off x="4180205" y="3467100"/>
            <a:ext cx="3771900" cy="2082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l">
              <a:buFont typeface="Arial" panose="020B0604020202020204" pitchFamily="34" charset="0"/>
              <a:buNone/>
            </a:pPr>
            <a:endParaRPr lang="en-US" altLang="en-US"/>
          </a:p>
          <a:p>
            <a:pPr lvl="1" indent="0" algn="l">
              <a:buFont typeface="Arial" panose="020B0604020202020204" pitchFamily="34" charset="0"/>
              <a:buNone/>
            </a:pPr>
            <a:r>
              <a:rPr lang="en-US" altLang="en-US"/>
              <a:t>A set of configurable elementary web components that could be added to any web-site via the CMS</a:t>
            </a:r>
            <a:endParaRPr lang="en-US" altLang="en-US"/>
          </a:p>
        </p:txBody>
      </p:sp>
      <p:sp>
        <p:nvSpPr>
          <p:cNvPr id="12" name="Down Arrow 11"/>
          <p:cNvSpPr/>
          <p:nvPr/>
        </p:nvSpPr>
        <p:spPr>
          <a:xfrm>
            <a:off x="5767705" y="2514600"/>
            <a:ext cx="596900" cy="927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12" grpId="0" bldLvl="0" animBg="1"/>
      <p:bldP spid="9" grpId="0" bldLvl="0" animBg="1"/>
      <p:bldP spid="12" grpId="1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6001" y="233916"/>
            <a:ext cx="9952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fr-FR" sz="4800" b="1">
                <a:solidFill>
                  <a:schemeClr val="accent5">
                    <a:lumMod val="75000"/>
                  </a:schemeClr>
                </a:solidFill>
                <a:latin typeface="Bahnschrift Light" panose="020B0502040204020203" pitchFamily="34" charset="0"/>
              </a:rPr>
              <a:t>Summary</a:t>
            </a:r>
            <a:endParaRPr lang="en-US" altLang="fr-FR" sz="4800" b="1">
              <a:solidFill>
                <a:schemeClr val="accent5">
                  <a:lumMod val="75000"/>
                </a:schemeClr>
              </a:solidFill>
              <a:latin typeface="Bahnschrift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Diagramme 11"/>
          <p:cNvGraphicFramePr/>
          <p:nvPr/>
        </p:nvGraphicFramePr>
        <p:xfrm>
          <a:off x="1258981" y="979954"/>
          <a:ext cx="9960908" cy="5374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534" y="1833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Methodology </a:t>
            </a:r>
            <a:r>
              <a:rPr lang="en-US" alt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and </a:t>
            </a: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altLang="en-US" sz="4200" b="1" dirty="0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w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ork environment</a:t>
            </a:r>
            <a:endParaRPr lang="en-US" altLang="en-US" sz="4200" b="1">
              <a:solidFill>
                <a:schemeClr val="accent1">
                  <a:lumMod val="50000"/>
                </a:schemeClr>
              </a:solidFill>
              <a:uFillTx/>
              <a:latin typeface="Bahnschrift Light" panose="020B0502040204020203" pitchFamily="34" charset="0"/>
              <a:cs typeface="Bahnschrift Light" panose="020B0502040204020203" pitchFamily="34" charset="0"/>
              <a:sym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Diagramme 11"/>
          <p:cNvGraphicFramePr/>
          <p:nvPr/>
        </p:nvGraphicFramePr>
        <p:xfrm>
          <a:off x="1484118" y="12483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Methodology </a:t>
            </a:r>
            <a:r>
              <a:rPr lang="en-US" alt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and </a:t>
            </a: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altLang="en-US" sz="4200" b="1" dirty="0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w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ork environment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scr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933450"/>
            <a:ext cx="9172575" cy="490982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Methodology </a:t>
            </a:r>
            <a:r>
              <a:rPr lang="en-US" alt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and </a:t>
            </a: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altLang="en-US" sz="4200" b="1" dirty="0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w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ork environment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SprintsPlann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360" y="934720"/>
            <a:ext cx="9235440" cy="4419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Methodology </a:t>
            </a:r>
            <a:r>
              <a:rPr lang="en-US" alt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and </a:t>
            </a:r>
            <a:r>
              <a:rPr lang="fr-FR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 </a:t>
            </a:r>
            <a:r>
              <a:rPr lang="en-US" altLang="en-US" sz="4200" b="1" dirty="0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w</a:t>
            </a:r>
            <a:r>
              <a:rPr lang="en-US" sz="4200" b="1">
                <a:solidFill>
                  <a:schemeClr val="accent1">
                    <a:lumMod val="50000"/>
                  </a:schemeClr>
                </a:solidFill>
                <a:uFillTx/>
                <a:latin typeface="Bahnschrift Light" panose="020B0502040204020203" pitchFamily="34" charset="0"/>
                <a:cs typeface="Bahnschrift Light" panose="020B0502040204020203" pitchFamily="34" charset="0"/>
                <a:sym typeface="+mn-ea"/>
              </a:rPr>
              <a:t>ork environment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3807879" y="1913016"/>
            <a:ext cx="4051636" cy="324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16148" y="1608027"/>
            <a:ext cx="3346042" cy="276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80967" y="1608027"/>
            <a:ext cx="1714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fr-FR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Back-end</a:t>
            </a:r>
            <a:endParaRPr lang="fr-FR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7247" y="1599195"/>
            <a:ext cx="230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fr-FR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endParaRPr lang="fr-FR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16" y="2279421"/>
            <a:ext cx="1874110" cy="5699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977" y="2983957"/>
            <a:ext cx="1262298" cy="6458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34" y="2592241"/>
            <a:ext cx="854874" cy="5318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98" y="3110529"/>
            <a:ext cx="1038634" cy="10386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44" y="3415684"/>
            <a:ext cx="1483881" cy="7419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48" y="2406500"/>
            <a:ext cx="839617" cy="8396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0" y="2592098"/>
            <a:ext cx="2154159" cy="7418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261" y="3245911"/>
            <a:ext cx="960619" cy="9606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0" y="4373362"/>
            <a:ext cx="1303300" cy="9331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77" y="4522761"/>
            <a:ext cx="1916624" cy="41021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155598" y="1497518"/>
            <a:ext cx="2106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fr-FR" sz="24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bases</a:t>
            </a:r>
            <a:endParaRPr lang="en-US" altLang="fr-FR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fr-FR"/>
              <a:t>Graduation project defense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1" grpId="1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ETL micro-service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9" name="Diagramme 11"/>
          <p:cNvGraphicFramePr/>
          <p:nvPr/>
        </p:nvGraphicFramePr>
        <p:xfrm>
          <a:off x="2165473" y="14261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ETL micro-service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ETLUse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90" y="692150"/>
            <a:ext cx="6430645" cy="547306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ETL micro-service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49229" y="1346832"/>
            <a:ext cx="4969587" cy="455715"/>
            <a:chOff x="0" y="18311"/>
            <a:chExt cx="6066381" cy="455715"/>
          </a:xfrm>
        </p:grpSpPr>
        <p:sp>
          <p:nvSpPr>
            <p:cNvPr id="7" name="Rectangle: Rounded Corners 27"/>
            <p:cNvSpPr/>
            <p:nvPr/>
          </p:nvSpPr>
          <p:spPr>
            <a:xfrm>
              <a:off x="0" y="18311"/>
              <a:ext cx="6066381" cy="455715"/>
            </a:xfrm>
            <a:prstGeom prst="roundRect">
              <a:avLst/>
            </a:prstGeom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: Rounded Corners 4"/>
            <p:cNvSpPr txBox="1"/>
            <p:nvPr/>
          </p:nvSpPr>
          <p:spPr>
            <a:xfrm>
              <a:off x="22246" y="40557"/>
              <a:ext cx="6021889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fr-FR" sz="1900" dirty="0"/>
                <a:t>Non Functional requirements</a:t>
              </a:r>
              <a:endParaRPr lang="en-US" altLang="fr-FR" sz="1900" kern="1200" dirty="0"/>
            </a:p>
          </p:txBody>
        </p:sp>
      </p:grpSp>
      <p:graphicFrame>
        <p:nvGraphicFramePr>
          <p:cNvPr id="9" name="Diagram 8"/>
          <p:cNvGraphicFramePr/>
          <p:nvPr/>
        </p:nvGraphicFramePr>
        <p:xfrm>
          <a:off x="3225800" y="1261447"/>
          <a:ext cx="9156587" cy="489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186879" y="2108243"/>
            <a:ext cx="2589699" cy="2699060"/>
            <a:chOff x="3078123" y="835985"/>
            <a:chExt cx="2589699" cy="2699060"/>
          </a:xfrm>
        </p:grpSpPr>
        <p:sp>
          <p:nvSpPr>
            <p:cNvPr id="11" name="Shape 10"/>
            <p:cNvSpPr/>
            <p:nvPr/>
          </p:nvSpPr>
          <p:spPr>
            <a:xfrm rot="20260948">
              <a:off x="3078123" y="835985"/>
              <a:ext cx="2589699" cy="2699060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/>
            <p:cNvSpPr txBox="1"/>
            <p:nvPr/>
          </p:nvSpPr>
          <p:spPr>
            <a:xfrm rot="20260948">
              <a:off x="3388638" y="1597350"/>
              <a:ext cx="1969770" cy="1401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fr-FR" sz="2200" dirty="0" err="1"/>
                <a:t>Configuration</a:t>
              </a:r>
              <a:endParaRPr lang="en-US" sz="2400" dirty="0"/>
            </a:p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200" kern="1200" dirty="0"/>
            </a:p>
          </p:txBody>
        </p:sp>
      </p:grpSp>
      <p:sp>
        <p:nvSpPr>
          <p:cNvPr id="13" name="Circular Arrow 12"/>
          <p:cNvSpPr/>
          <p:nvPr/>
        </p:nvSpPr>
        <p:spPr>
          <a:xfrm rot="9956788">
            <a:off x="578725" y="1886758"/>
            <a:ext cx="3349242" cy="3367514"/>
          </a:xfrm>
          <a:prstGeom prst="circularArrow">
            <a:avLst>
              <a:gd name="adj1" fmla="val 4878"/>
              <a:gd name="adj2" fmla="val 312630"/>
              <a:gd name="adj3" fmla="val 3028786"/>
              <a:gd name="adj4" fmla="val 15383917"/>
              <a:gd name="adj5" fmla="val 5691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Text Box 13"/>
          <p:cNvSpPr txBox="1"/>
          <p:nvPr/>
        </p:nvSpPr>
        <p:spPr>
          <a:xfrm rot="13260000">
            <a:off x="4434840" y="2558415"/>
            <a:ext cx="459740" cy="174053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FDFDFD">
                      <a:alpha val="30000"/>
                    </a:srgbClr>
                  </a:outerShdw>
                </a:effectLst>
                <a:sym typeface="+mn-ea"/>
              </a:rPr>
              <a:t>Documentation</a:t>
            </a:r>
            <a:endParaRPr lang="en-US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FDFDFD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ETL micro-service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35" y="813435"/>
            <a:ext cx="5797550" cy="2416175"/>
          </a:xfrm>
          <a:prstGeom prst="rect">
            <a:avLst/>
          </a:prstGeom>
        </p:spPr>
      </p:pic>
      <p:pic>
        <p:nvPicPr>
          <p:cNvPr id="5" name="Picture 4" descr="ETLPhys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3229610"/>
            <a:ext cx="3157220" cy="3360420"/>
          </a:xfrm>
          <a:prstGeom prst="rect">
            <a:avLst/>
          </a:prstGeom>
        </p:spPr>
      </p:pic>
      <p:pic>
        <p:nvPicPr>
          <p:cNvPr id="7" name="Picture 6" descr="spribatc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2167255"/>
            <a:ext cx="5476240" cy="252349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Products micro-service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Diagramme 11"/>
          <p:cNvGraphicFramePr/>
          <p:nvPr/>
        </p:nvGraphicFramePr>
        <p:xfrm>
          <a:off x="2165473" y="14261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Products micro-service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product_API_use_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575" y="681990"/>
            <a:ext cx="4726305" cy="5734685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969" y="215255"/>
            <a:ext cx="99520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Presentation of</a:t>
            </a:r>
            <a:r>
              <a:rPr lang="fr-FR" sz="4800" b="1" dirty="0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 MINOTORE</a:t>
            </a:r>
            <a:endParaRPr lang="fr-FR" sz="4800" b="1" dirty="0">
              <a:solidFill>
                <a:schemeClr val="accent5">
                  <a:lumMod val="75000"/>
                </a:schemeClr>
              </a:solidFill>
              <a:latin typeface="Bahnschrift Light"/>
            </a:endParaRPr>
          </a:p>
        </p:txBody>
      </p:sp>
      <p:pic>
        <p:nvPicPr>
          <p:cNvPr id="4" name="Picture 3" descr="A close up of a sign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45" y="1404990"/>
            <a:ext cx="2484741" cy="192425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1" name="ZoneTexte 650"/>
          <p:cNvSpPr txBox="1"/>
          <p:nvPr/>
        </p:nvSpPr>
        <p:spPr>
          <a:xfrm>
            <a:off x="1304059" y="1451263"/>
            <a:ext cx="8250379" cy="29229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Who is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Minotore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4000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Founded in 2013 by traders and financial engineers from the largest European banking groups.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Offering services to some of the biggest European banks like BNP Paribas, Natixis and Societe Generale ...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660" name="Image 6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88" y="3931576"/>
            <a:ext cx="7319070" cy="123806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  <p:bldP spid="65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Products micro-service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049229" y="1346832"/>
            <a:ext cx="4969587" cy="455715"/>
            <a:chOff x="0" y="18311"/>
            <a:chExt cx="6066381" cy="455715"/>
          </a:xfrm>
        </p:grpSpPr>
        <p:sp>
          <p:nvSpPr>
            <p:cNvPr id="26" name="Rectangle: Rounded Corners 27"/>
            <p:cNvSpPr/>
            <p:nvPr/>
          </p:nvSpPr>
          <p:spPr>
            <a:xfrm>
              <a:off x="0" y="18311"/>
              <a:ext cx="6066381" cy="455715"/>
            </a:xfrm>
            <a:prstGeom prst="roundRect">
              <a:avLst/>
            </a:prstGeom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: Rounded Corners 4"/>
            <p:cNvSpPr txBox="1"/>
            <p:nvPr/>
          </p:nvSpPr>
          <p:spPr>
            <a:xfrm>
              <a:off x="22246" y="40557"/>
              <a:ext cx="6021889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fr-FR" sz="1900" dirty="0"/>
                <a:t>Non Functional requirements</a:t>
              </a:r>
              <a:endParaRPr lang="en-US" altLang="fr-FR" sz="1900" kern="1200" dirty="0"/>
            </a:p>
          </p:txBody>
        </p:sp>
      </p:grpSp>
      <p:graphicFrame>
        <p:nvGraphicFramePr>
          <p:cNvPr id="28" name="Diagram 27"/>
          <p:cNvGraphicFramePr/>
          <p:nvPr/>
        </p:nvGraphicFramePr>
        <p:xfrm>
          <a:off x="3220720" y="1346537"/>
          <a:ext cx="9156587" cy="489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7346379" y="586783"/>
            <a:ext cx="2589699" cy="2699060"/>
            <a:chOff x="3078123" y="835985"/>
            <a:chExt cx="2589699" cy="2699060"/>
          </a:xfrm>
        </p:grpSpPr>
        <p:sp>
          <p:nvSpPr>
            <p:cNvPr id="30" name="Shape 29"/>
            <p:cNvSpPr/>
            <p:nvPr/>
          </p:nvSpPr>
          <p:spPr>
            <a:xfrm rot="20260948">
              <a:off x="3078123" y="835985"/>
              <a:ext cx="2589699" cy="2699060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Shape 4"/>
            <p:cNvSpPr txBox="1"/>
            <p:nvPr/>
          </p:nvSpPr>
          <p:spPr>
            <a:xfrm rot="20260948">
              <a:off x="3388638" y="1597350"/>
              <a:ext cx="1969770" cy="1401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200" dirty="0" err="1"/>
                <a:t>Security</a:t>
              </a:r>
              <a:endParaRPr lang="en-US" sz="2400" dirty="0"/>
            </a:p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200" kern="1200" dirty="0"/>
            </a:p>
          </p:txBody>
        </p:sp>
      </p:grpSp>
      <p:sp>
        <p:nvSpPr>
          <p:cNvPr id="32" name="Circular Arrow 31"/>
          <p:cNvSpPr/>
          <p:nvPr/>
        </p:nvSpPr>
        <p:spPr>
          <a:xfrm rot="9956788">
            <a:off x="578725" y="1886758"/>
            <a:ext cx="3349242" cy="3367514"/>
          </a:xfrm>
          <a:prstGeom prst="circularArrow">
            <a:avLst>
              <a:gd name="adj1" fmla="val 4878"/>
              <a:gd name="adj2" fmla="val 312630"/>
              <a:gd name="adj3" fmla="val 3028786"/>
              <a:gd name="adj4" fmla="val 15383917"/>
              <a:gd name="adj5" fmla="val 5691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Text Box 32"/>
          <p:cNvSpPr txBox="1"/>
          <p:nvPr/>
        </p:nvSpPr>
        <p:spPr>
          <a:xfrm rot="13260000">
            <a:off x="4434840" y="2558415"/>
            <a:ext cx="459740" cy="174053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FDFDFD">
                      <a:alpha val="30000"/>
                    </a:srgbClr>
                  </a:outerShdw>
                </a:effectLst>
                <a:sym typeface="+mn-ea"/>
              </a:rPr>
              <a:t>Documentation</a:t>
            </a:r>
            <a:endParaRPr lang="en-US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FDFDFD">
                    <a:alpha val="30000"/>
                  </a:srgbClr>
                </a:outerShdw>
              </a:effectLst>
              <a:sym typeface="+mn-ea"/>
            </a:endParaRPr>
          </a:p>
        </p:txBody>
      </p:sp>
      <p:sp>
        <p:nvSpPr>
          <p:cNvPr id="45" name="Circular Arrow 44"/>
          <p:cNvSpPr/>
          <p:nvPr/>
        </p:nvSpPr>
        <p:spPr>
          <a:xfrm rot="7856787" flipH="1">
            <a:off x="7327900" y="109855"/>
            <a:ext cx="2880995" cy="3367405"/>
          </a:xfrm>
          <a:prstGeom prst="circularArrow">
            <a:avLst>
              <a:gd name="adj1" fmla="val 4878"/>
              <a:gd name="adj2" fmla="val 802278"/>
              <a:gd name="adj3" fmla="val 3028786"/>
              <a:gd name="adj4" fmla="val 16761145"/>
              <a:gd name="adj5" fmla="val 5691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6" name="Group 45"/>
          <p:cNvGrpSpPr/>
          <p:nvPr/>
        </p:nvGrpSpPr>
        <p:grpSpPr>
          <a:xfrm>
            <a:off x="1084644" y="2181268"/>
            <a:ext cx="2589699" cy="2699060"/>
            <a:chOff x="3078123" y="835985"/>
            <a:chExt cx="2589699" cy="2699060"/>
          </a:xfrm>
        </p:grpSpPr>
        <p:sp>
          <p:nvSpPr>
            <p:cNvPr id="47" name="Shape 46"/>
            <p:cNvSpPr/>
            <p:nvPr/>
          </p:nvSpPr>
          <p:spPr>
            <a:xfrm rot="20260948">
              <a:off x="3078123" y="835985"/>
              <a:ext cx="2589699" cy="2699060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Shape 4"/>
            <p:cNvSpPr txBox="1"/>
            <p:nvPr/>
          </p:nvSpPr>
          <p:spPr>
            <a:xfrm rot="20260948">
              <a:off x="3388638" y="1597350"/>
              <a:ext cx="1969770" cy="1401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fr-FR" sz="2200" dirty="0" err="1"/>
                <a:t>Configuration</a:t>
              </a:r>
              <a:endParaRPr lang="en-US" sz="2400" dirty="0"/>
            </a:p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200" kern="1200" dirty="0"/>
            </a:p>
          </p:txBody>
        </p:sp>
      </p:grp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Footer Placeholder 49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Products micro-service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swagg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2202815"/>
            <a:ext cx="5452110" cy="3073400"/>
          </a:xfrm>
          <a:prstGeom prst="rect">
            <a:avLst/>
          </a:prstGeom>
        </p:spPr>
      </p:pic>
      <p:pic>
        <p:nvPicPr>
          <p:cNvPr id="9" name="Picture 8" descr="unitTestsCodeCover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849630"/>
            <a:ext cx="5835650" cy="1667510"/>
          </a:xfrm>
          <a:prstGeom prst="rect">
            <a:avLst/>
          </a:prstGeom>
        </p:spPr>
      </p:pic>
      <p:pic>
        <p:nvPicPr>
          <p:cNvPr id="11" name="Picture 10" descr="respon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20" y="2965450"/>
            <a:ext cx="5973445" cy="318262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Comparator widget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comparatorUse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574675"/>
            <a:ext cx="4467225" cy="57816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Comparator widget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9" name="Diagramme 11"/>
          <p:cNvGraphicFramePr/>
          <p:nvPr/>
        </p:nvGraphicFramePr>
        <p:xfrm>
          <a:off x="2165473" y="14261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Comparator widget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049229" y="1346832"/>
            <a:ext cx="4969587" cy="455715"/>
            <a:chOff x="0" y="18311"/>
            <a:chExt cx="6066381" cy="455715"/>
          </a:xfrm>
        </p:grpSpPr>
        <p:sp>
          <p:nvSpPr>
            <p:cNvPr id="26" name="Rectangle: Rounded Corners 27"/>
            <p:cNvSpPr/>
            <p:nvPr/>
          </p:nvSpPr>
          <p:spPr>
            <a:xfrm>
              <a:off x="0" y="18311"/>
              <a:ext cx="6066381" cy="455715"/>
            </a:xfrm>
            <a:prstGeom prst="roundRect">
              <a:avLst/>
            </a:prstGeom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ectangle: Rounded Corners 4"/>
            <p:cNvSpPr txBox="1"/>
            <p:nvPr/>
          </p:nvSpPr>
          <p:spPr>
            <a:xfrm>
              <a:off x="22246" y="40557"/>
              <a:ext cx="6021889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fr-FR" sz="1900" dirty="0"/>
                <a:t>Non Functional requirements</a:t>
              </a:r>
              <a:endParaRPr lang="en-US" altLang="fr-FR" sz="1900" kern="1200" dirty="0"/>
            </a:p>
          </p:txBody>
        </p:sp>
      </p:grpSp>
      <p:graphicFrame>
        <p:nvGraphicFramePr>
          <p:cNvPr id="28" name="Diagram 27"/>
          <p:cNvGraphicFramePr/>
          <p:nvPr/>
        </p:nvGraphicFramePr>
        <p:xfrm>
          <a:off x="3220720" y="1346537"/>
          <a:ext cx="9156587" cy="489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Text Box 32"/>
          <p:cNvSpPr txBox="1"/>
          <p:nvPr/>
        </p:nvSpPr>
        <p:spPr>
          <a:xfrm rot="13260000">
            <a:off x="4434840" y="2558415"/>
            <a:ext cx="459740" cy="174053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FDFDFD">
                      <a:alpha val="30000"/>
                    </a:srgbClr>
                  </a:outerShdw>
                </a:effectLst>
                <a:sym typeface="+mn-ea"/>
              </a:rPr>
              <a:t>File size</a:t>
            </a:r>
            <a:endParaRPr lang="en-US" altLang="en-US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FDFDFD">
                    <a:alpha val="30000"/>
                  </a:srgbClr>
                </a:outerShdw>
              </a:effectLst>
              <a:sym typeface="+mn-ea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084644" y="2181268"/>
            <a:ext cx="2589699" cy="2699060"/>
            <a:chOff x="3078123" y="835985"/>
            <a:chExt cx="2589699" cy="2699060"/>
          </a:xfrm>
        </p:grpSpPr>
        <p:sp>
          <p:nvSpPr>
            <p:cNvPr id="47" name="Shape 46"/>
            <p:cNvSpPr/>
            <p:nvPr/>
          </p:nvSpPr>
          <p:spPr>
            <a:xfrm rot="20260948">
              <a:off x="3078123" y="835985"/>
              <a:ext cx="2589699" cy="2699060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Shape 4"/>
            <p:cNvSpPr txBox="1"/>
            <p:nvPr/>
          </p:nvSpPr>
          <p:spPr>
            <a:xfrm rot="20260948">
              <a:off x="3388638" y="1597350"/>
              <a:ext cx="1969770" cy="1401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fr-FR" sz="2200" dirty="0" err="1"/>
                <a:t>Configuration</a:t>
              </a:r>
              <a:endParaRPr lang="en-US" sz="2400" dirty="0"/>
            </a:p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200" kern="1200" dirty="0"/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Comparator widget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compara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840" y="852170"/>
            <a:ext cx="5814060" cy="497713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415790" y="5829300"/>
            <a:ext cx="473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Comparator widget in the dynamic mode</a:t>
            </a:r>
            <a:endParaRPr lang="en-US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Integration </a:t>
            </a:r>
            <a:r>
              <a:rPr lang="en-US" alt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- Translate API</a:t>
            </a:r>
            <a:endParaRPr lang="en-US" altLang="fr-FR" sz="4200" b="1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Diagramme 11"/>
          <p:cNvGraphicFramePr/>
          <p:nvPr/>
        </p:nvGraphicFramePr>
        <p:xfrm>
          <a:off x="1437005" y="1691005"/>
          <a:ext cx="5998210" cy="278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Integration </a:t>
            </a:r>
            <a:r>
              <a:rPr lang="en-US" alt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- Translate API</a:t>
            </a:r>
            <a:endParaRPr lang="en-US" altLang="fr-FR" sz="4200" b="1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31782" y="2585653"/>
            <a:ext cx="3108301" cy="1362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fr-FR" dirty="0"/>
              <a:t>Translate the words and phrases based on provided input</a:t>
            </a:r>
            <a:endParaRPr lang="en-US" altLang="fr-FR" sz="2200" dirty="0"/>
          </a:p>
        </p:txBody>
      </p:sp>
      <p:cxnSp>
        <p:nvCxnSpPr>
          <p:cNvPr id="34" name="Straight Connector 33"/>
          <p:cNvCxnSpPr>
            <a:stCxn id="35" idx="3"/>
            <a:endCxn id="33" idx="2"/>
          </p:cNvCxnSpPr>
          <p:nvPr/>
        </p:nvCxnSpPr>
        <p:spPr>
          <a:xfrm flipV="1">
            <a:off x="4278630" y="3267075"/>
            <a:ext cx="1553210" cy="6096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14" y="2585929"/>
            <a:ext cx="1214694" cy="2581023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4495417" y="1462346"/>
            <a:ext cx="3554467" cy="700202"/>
            <a:chOff x="0" y="18311"/>
            <a:chExt cx="6066381" cy="455715"/>
          </a:xfrm>
        </p:grpSpPr>
        <p:sp>
          <p:nvSpPr>
            <p:cNvPr id="40" name="Rectangle: Rounded Corners 17"/>
            <p:cNvSpPr/>
            <p:nvPr/>
          </p:nvSpPr>
          <p:spPr>
            <a:xfrm>
              <a:off x="0" y="18311"/>
              <a:ext cx="6066381" cy="455715"/>
            </a:xfrm>
            <a:prstGeom prst="roundRect">
              <a:avLst/>
            </a:prstGeom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ectangle: Rounded Corners 4"/>
            <p:cNvSpPr txBox="1"/>
            <p:nvPr/>
          </p:nvSpPr>
          <p:spPr>
            <a:xfrm>
              <a:off x="22246" y="40557"/>
              <a:ext cx="6021889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900" dirty="0"/>
                <a:t>Translate-API </a:t>
              </a:r>
              <a:r>
                <a:rPr lang="en-US" altLang="fr-FR" sz="1900" dirty="0"/>
                <a:t>use case</a:t>
              </a:r>
              <a:endParaRPr lang="en-US" altLang="fr-FR" sz="1900" kern="12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49122" y="4837995"/>
            <a:ext cx="844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fr-FR" sz="2200" dirty="0"/>
              <a:t>Client</a:t>
            </a:r>
            <a:endParaRPr lang="fr-FR" sz="2200" dirty="0"/>
          </a:p>
        </p:txBody>
      </p:sp>
      <p:sp>
        <p:nvSpPr>
          <p:cNvPr id="3" name="Oval 2"/>
          <p:cNvSpPr/>
          <p:nvPr/>
        </p:nvSpPr>
        <p:spPr>
          <a:xfrm>
            <a:off x="5831782" y="4208078"/>
            <a:ext cx="3108301" cy="13627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en-US" dirty="0"/>
              <a:t>Add / update translations</a:t>
            </a:r>
            <a:endParaRPr lang="en-US" altLang="en-US" sz="2200" dirty="0"/>
          </a:p>
        </p:txBody>
      </p:sp>
      <p:cxnSp>
        <p:nvCxnSpPr>
          <p:cNvPr id="4" name="Straight Connector 3"/>
          <p:cNvCxnSpPr>
            <a:stCxn id="35" idx="3"/>
            <a:endCxn id="3" idx="2"/>
          </p:cNvCxnSpPr>
          <p:nvPr/>
        </p:nvCxnSpPr>
        <p:spPr>
          <a:xfrm>
            <a:off x="4278630" y="3876675"/>
            <a:ext cx="1553210" cy="101282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42" grpId="0"/>
      <p:bldP spid="3" grpId="0" bldLvl="0" animBg="1"/>
      <p:bldP spid="33" grpId="1" animBg="1"/>
      <p:bldP spid="42" grpId="1"/>
      <p:bldP spid="3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Integration </a:t>
            </a:r>
            <a:r>
              <a:rPr lang="en-US" alt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- Translate API</a:t>
            </a:r>
            <a:endParaRPr lang="en-US" altLang="fr-FR" sz="4200" b="1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49229" y="1346832"/>
            <a:ext cx="4969587" cy="455715"/>
            <a:chOff x="0" y="18311"/>
            <a:chExt cx="6066381" cy="455715"/>
          </a:xfrm>
        </p:grpSpPr>
        <p:sp>
          <p:nvSpPr>
            <p:cNvPr id="16" name="Rectangle: Rounded Corners 27"/>
            <p:cNvSpPr/>
            <p:nvPr/>
          </p:nvSpPr>
          <p:spPr>
            <a:xfrm>
              <a:off x="0" y="18311"/>
              <a:ext cx="6066381" cy="455715"/>
            </a:xfrm>
            <a:prstGeom prst="roundRect">
              <a:avLst/>
            </a:prstGeom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: Rounded Corners 4"/>
            <p:cNvSpPr txBox="1"/>
            <p:nvPr/>
          </p:nvSpPr>
          <p:spPr>
            <a:xfrm>
              <a:off x="22246" y="40557"/>
              <a:ext cx="6021889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fr-FR" sz="1900" dirty="0"/>
                <a:t>Non Functional requirements</a:t>
              </a:r>
              <a:endParaRPr lang="en-US" altLang="fr-FR" sz="1900" kern="1200" dirty="0"/>
            </a:p>
          </p:txBody>
        </p:sp>
      </p:grpSp>
      <p:graphicFrame>
        <p:nvGraphicFramePr>
          <p:cNvPr id="18" name="Diagram 17"/>
          <p:cNvGraphicFramePr/>
          <p:nvPr/>
        </p:nvGraphicFramePr>
        <p:xfrm>
          <a:off x="3225800" y="1261447"/>
          <a:ext cx="9156587" cy="4890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2723579" y="2193333"/>
            <a:ext cx="2589699" cy="2699060"/>
            <a:chOff x="3078123" y="835985"/>
            <a:chExt cx="2589699" cy="2699060"/>
          </a:xfrm>
        </p:grpSpPr>
        <p:sp>
          <p:nvSpPr>
            <p:cNvPr id="20" name="Shape 19"/>
            <p:cNvSpPr/>
            <p:nvPr/>
          </p:nvSpPr>
          <p:spPr>
            <a:xfrm rot="20260948">
              <a:off x="3078123" y="835985"/>
              <a:ext cx="2589699" cy="2699060"/>
            </a:xfrm>
            <a:prstGeom prst="gear9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Shape 4"/>
            <p:cNvSpPr txBox="1"/>
            <p:nvPr/>
          </p:nvSpPr>
          <p:spPr>
            <a:xfrm rot="20260948">
              <a:off x="3388638" y="1597350"/>
              <a:ext cx="1969770" cy="14014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p>
              <a:pPr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fr-FR" sz="2200" dirty="0" err="1"/>
                <a:t>Configuration</a:t>
              </a:r>
              <a:endParaRPr lang="en-US" sz="2400" dirty="0"/>
            </a:p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2200" kern="1200" dirty="0"/>
            </a:p>
          </p:txBody>
        </p:sp>
      </p:grpSp>
      <p:sp>
        <p:nvSpPr>
          <p:cNvPr id="22" name="Circular Arrow 21"/>
          <p:cNvSpPr/>
          <p:nvPr/>
        </p:nvSpPr>
        <p:spPr>
          <a:xfrm rot="9956788">
            <a:off x="2115425" y="1971848"/>
            <a:ext cx="3349242" cy="3367514"/>
          </a:xfrm>
          <a:prstGeom prst="circularArrow">
            <a:avLst>
              <a:gd name="adj1" fmla="val 4878"/>
              <a:gd name="adj2" fmla="val 312630"/>
              <a:gd name="adj3" fmla="val 3028786"/>
              <a:gd name="adj4" fmla="val 15383917"/>
              <a:gd name="adj5" fmla="val 5691"/>
            </a:avLst>
          </a:prstGeom>
        </p:spPr>
        <p:style>
          <a:lnRef idx="0">
            <a:schemeClr val="accent1">
              <a:shade val="9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shade val="9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shade val="9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Integration </a:t>
            </a:r>
            <a:r>
              <a:rPr lang="en-US" alt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- Translate API</a:t>
            </a:r>
            <a:endParaRPr lang="en-US" altLang="fr-FR" sz="4200" b="1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newtransl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2714625"/>
            <a:ext cx="9119235" cy="78994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6468110" y="4467225"/>
            <a:ext cx="4113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Threads : 500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Number of requests per thread : 10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Input size : 50 keywords</a:t>
            </a:r>
            <a:endParaRPr lang="en-US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/>
              <a:t>0,5 s between threads</a:t>
            </a:r>
            <a:endParaRPr lang="en-US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2714625" y="2133600"/>
            <a:ext cx="497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Old translate API performance statistics</a:t>
            </a:r>
            <a:endParaRPr lang="en-US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2714625" y="3670300"/>
            <a:ext cx="4972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New translate API performance statistics</a:t>
            </a:r>
            <a:endParaRPr lang="en-US" altLang="en-US"/>
          </a:p>
        </p:txBody>
      </p:sp>
      <p:pic>
        <p:nvPicPr>
          <p:cNvPr id="18" name="Picture 17" descr="oldta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05" y="1273175"/>
            <a:ext cx="9119235" cy="673735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5" grpId="0"/>
      <p:bldP spid="15" grpId="1"/>
      <p:bldP spid="16" grpId="0"/>
      <p:bldP spid="1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6969" y="215255"/>
            <a:ext cx="99520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dirty="0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Presentation of</a:t>
            </a:r>
            <a:r>
              <a:rPr lang="fr-FR" sz="4800" b="1" dirty="0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 MINOTORE</a:t>
            </a:r>
            <a:endParaRPr lang="fr-FR" sz="4800" b="1" dirty="0">
              <a:solidFill>
                <a:schemeClr val="accent5">
                  <a:lumMod val="75000"/>
                </a:schemeClr>
              </a:solidFill>
              <a:latin typeface="Bahnschrift Light"/>
            </a:endParaRPr>
          </a:p>
        </p:txBody>
      </p:sp>
      <p:pic>
        <p:nvPicPr>
          <p:cNvPr id="4" name="Picture 3" descr="A close up of a sign&#10;&#10;Description generated with very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445" y="1404990"/>
            <a:ext cx="2484741" cy="192425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1" name="ZoneTexte 650"/>
          <p:cNvSpPr txBox="1"/>
          <p:nvPr/>
        </p:nvSpPr>
        <p:spPr>
          <a:xfrm>
            <a:off x="1771650" y="1425286"/>
            <a:ext cx="6968834" cy="4030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What does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Minotore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do ?</a:t>
            </a:r>
            <a:endParaRPr lang="en-US" sz="4000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Digital platforms :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Digital platforms for financial institutions.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Tailor-made digital solutions for financial markets.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Finance work-flows.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Animations:</a:t>
            </a:r>
            <a:endParaRPr lang="en-US" dirty="0"/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 err="1">
                <a:ea typeface="+mn-lt"/>
                <a:cs typeface="+mn-lt"/>
              </a:rPr>
              <a:t>Institutional</a:t>
            </a:r>
            <a:r>
              <a:rPr lang="en-US" dirty="0">
                <a:ea typeface="+mn-lt"/>
                <a:cs typeface="+mn-lt"/>
              </a:rPr>
              <a:t> videos and creation of animated content.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ea typeface="+mn-lt"/>
                <a:cs typeface="+mn-lt"/>
              </a:rPr>
              <a:t>Tactical solutions :</a:t>
            </a: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>
                <a:cs typeface="Calibri"/>
              </a:rPr>
              <a:t>Custom made and fast tactical solutions</a:t>
            </a:r>
            <a:endParaRPr lang="en-US" dirty="0">
              <a:cs typeface="Calibri"/>
            </a:endParaRPr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>
                <a:cs typeface="Calibri"/>
              </a:rPr>
              <a:t>Creation of POCs, testing and clients ideas validation.</a:t>
            </a:r>
            <a:endParaRPr lang="en-US" dirty="0">
              <a:cs typeface="Calibri"/>
            </a:endParaRPr>
          </a:p>
          <a:p>
            <a:pPr marL="742950" lvl="1" indent="-285750">
              <a:buFont typeface="Arial" panose="020B0604020202020204"/>
              <a:buChar char="•"/>
            </a:pPr>
            <a:r>
              <a:rPr lang="en-US" dirty="0">
                <a:cs typeface="Calibri"/>
              </a:rPr>
              <a:t>Consulting.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" grpId="0"/>
      <p:bldP spid="65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Integration </a:t>
            </a:r>
            <a:r>
              <a:rPr lang="en-US" alt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- smart table</a:t>
            </a:r>
            <a:endParaRPr lang="en-US" altLang="fr-FR" sz="4200" b="1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88657" y="1585110"/>
            <a:ext cx="4375229" cy="455715"/>
            <a:chOff x="0" y="18311"/>
            <a:chExt cx="6066381" cy="455715"/>
          </a:xfrm>
        </p:grpSpPr>
        <p:sp>
          <p:nvSpPr>
            <p:cNvPr id="18" name="Rectangle: Rounded Corners 17"/>
            <p:cNvSpPr/>
            <p:nvPr/>
          </p:nvSpPr>
          <p:spPr>
            <a:xfrm>
              <a:off x="0" y="18311"/>
              <a:ext cx="6066381" cy="455715"/>
            </a:xfrm>
            <a:prstGeom prst="roundRect">
              <a:avLst/>
            </a:prstGeom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ectangle: Rounded Corners 4"/>
            <p:cNvSpPr txBox="1"/>
            <p:nvPr/>
          </p:nvSpPr>
          <p:spPr>
            <a:xfrm>
              <a:off x="22246" y="40557"/>
              <a:ext cx="6021889" cy="41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fr-FR" sz="1900" dirty="0"/>
                <a:t>Smart table use case</a:t>
              </a:r>
              <a:endParaRPr lang="en-US" altLang="fr-FR" sz="1900" kern="1200" dirty="0"/>
            </a:p>
          </p:txBody>
        </p:sp>
      </p:grpSp>
      <p:sp>
        <p:nvSpPr>
          <p:cNvPr id="21" name="Oval 20"/>
          <p:cNvSpPr/>
          <p:nvPr/>
        </p:nvSpPr>
        <p:spPr>
          <a:xfrm>
            <a:off x="3043465" y="3410742"/>
            <a:ext cx="3681984" cy="101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fr-FR" dirty="0"/>
              <a:t>Display financial products data</a:t>
            </a:r>
            <a:endParaRPr lang="en-US" altLang="fr-FR" sz="2200" dirty="0"/>
          </a:p>
        </p:txBody>
      </p:sp>
      <p:sp>
        <p:nvSpPr>
          <p:cNvPr id="22" name="Oval 21"/>
          <p:cNvSpPr/>
          <p:nvPr/>
        </p:nvSpPr>
        <p:spPr>
          <a:xfrm>
            <a:off x="7571028" y="5222176"/>
            <a:ext cx="3681984" cy="101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 err="1"/>
              <a:t>Translate data</a:t>
            </a:r>
            <a:endParaRPr lang="en-US" sz="2200" dirty="0"/>
          </a:p>
        </p:txBody>
      </p:sp>
      <p:sp>
        <p:nvSpPr>
          <p:cNvPr id="23" name="Oval 22"/>
          <p:cNvSpPr/>
          <p:nvPr/>
        </p:nvSpPr>
        <p:spPr>
          <a:xfrm>
            <a:off x="7775501" y="2157621"/>
            <a:ext cx="3681984" cy="101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fr-FR" dirty="0"/>
              <a:t>Create a link to route to the product detailed page </a:t>
            </a:r>
            <a:endParaRPr lang="en-US" altLang="fr-FR" sz="2200" dirty="0"/>
          </a:p>
        </p:txBody>
      </p:sp>
      <p:cxnSp>
        <p:nvCxnSpPr>
          <p:cNvPr id="24" name="Straight Connector 23"/>
          <p:cNvCxnSpPr>
            <a:endCxn id="21" idx="2"/>
          </p:cNvCxnSpPr>
          <p:nvPr/>
        </p:nvCxnSpPr>
        <p:spPr>
          <a:xfrm>
            <a:off x="2008709" y="3916710"/>
            <a:ext cx="1008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5"/>
            <a:endCxn id="22" idx="1"/>
          </p:cNvCxnSpPr>
          <p:nvPr/>
        </p:nvCxnSpPr>
        <p:spPr>
          <a:xfrm>
            <a:off x="6186235" y="4274483"/>
            <a:ext cx="1924007" cy="109588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30219">
            <a:off x="6655127" y="4563662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/>
              <a:t>&lt;&lt;include&gt;&gt;</a:t>
            </a:r>
            <a:endParaRPr lang="fr-FR" sz="2200" dirty="0"/>
          </a:p>
        </p:txBody>
      </p:sp>
      <p:cxnSp>
        <p:nvCxnSpPr>
          <p:cNvPr id="27" name="Straight Arrow Connector 26"/>
          <p:cNvCxnSpPr>
            <a:stCxn id="21" idx="7"/>
            <a:endCxn id="23" idx="2"/>
          </p:cNvCxnSpPr>
          <p:nvPr/>
        </p:nvCxnSpPr>
        <p:spPr>
          <a:xfrm flipV="1">
            <a:off x="6186235" y="2663589"/>
            <a:ext cx="1589266" cy="895348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9630145">
            <a:off x="6247611" y="2793115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/>
              <a:t>&lt;&lt;include&gt;&gt;</a:t>
            </a:r>
            <a:endParaRPr lang="fr-FR" sz="2200" dirty="0"/>
          </a:p>
        </p:txBody>
      </p:sp>
      <p:cxnSp>
        <p:nvCxnSpPr>
          <p:cNvPr id="3" name="Straight Arrow Connector 2"/>
          <p:cNvCxnSpPr>
            <a:stCxn id="21" idx="6"/>
          </p:cNvCxnSpPr>
          <p:nvPr/>
        </p:nvCxnSpPr>
        <p:spPr>
          <a:xfrm>
            <a:off x="6725449" y="3916710"/>
            <a:ext cx="1583238" cy="16905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arrow" w="med" len="med"/>
          </a:ln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3"/>
          <p:cNvSpPr txBox="1"/>
          <p:nvPr/>
        </p:nvSpPr>
        <p:spPr>
          <a:xfrm>
            <a:off x="6729408" y="3582284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dirty="0"/>
              <a:t>&lt;&lt;include&gt;&gt;</a:t>
            </a:r>
            <a:endParaRPr lang="fr-FR" sz="2200" dirty="0"/>
          </a:p>
        </p:txBody>
      </p:sp>
      <p:sp>
        <p:nvSpPr>
          <p:cNvPr id="5" name="TextBox 34"/>
          <p:cNvSpPr txBox="1"/>
          <p:nvPr/>
        </p:nvSpPr>
        <p:spPr>
          <a:xfrm>
            <a:off x="1288935" y="4791289"/>
            <a:ext cx="8440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fr-FR" sz="2200" dirty="0"/>
              <a:t>Client</a:t>
            </a:r>
            <a:endParaRPr lang="fr-FR" sz="22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36" y="2502353"/>
            <a:ext cx="1230496" cy="261460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8308687" y="3427647"/>
            <a:ext cx="3681984" cy="10119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 err="1"/>
              <a:t>Format data based on a provided context</a:t>
            </a:r>
            <a:endParaRPr lang="en-US" sz="22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6" grpId="0"/>
      <p:bldP spid="28" grpId="0"/>
      <p:bldP spid="4" grpId="0"/>
      <p:bldP spid="5" grpId="0"/>
      <p:bldP spid="22" grpId="0" animBg="1"/>
      <p:bldP spid="32" grpId="0" animBg="1"/>
      <p:bldP spid="21" grpId="1" animBg="1"/>
      <p:bldP spid="23" grpId="1" animBg="1"/>
      <p:bldP spid="26" grpId="1"/>
      <p:bldP spid="28" grpId="1"/>
      <p:bldP spid="4" grpId="1"/>
      <p:bldP spid="5" grpId="1"/>
      <p:bldP spid="22" grpId="1" animBg="1"/>
      <p:bldP spid="3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9339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Demonstration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Diagramme 11"/>
          <p:cNvGraphicFramePr/>
          <p:nvPr/>
        </p:nvGraphicFramePr>
        <p:xfrm>
          <a:off x="1437005" y="1691005"/>
          <a:ext cx="6493510" cy="278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9339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Demonstration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globalDeplo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934720"/>
            <a:ext cx="9413240" cy="46907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435985" y="5625465"/>
            <a:ext cx="5575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Logical Architecture of the hole solution</a:t>
            </a: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6794" y="206819"/>
            <a:ext cx="12377449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Demonstration</a:t>
            </a:r>
            <a:endParaRPr lang="en-US" alt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smartSequ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076325"/>
            <a:ext cx="10797540" cy="4617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872740" y="5694045"/>
            <a:ext cx="6400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Sequence diagram that explains how the different systems of the solution interact together</a:t>
            </a:r>
            <a:endParaRPr lang="en-US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Demonstration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40" y="934720"/>
            <a:ext cx="6953885" cy="493204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478655" y="5988050"/>
            <a:ext cx="3798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Minotore widgets market</a:t>
            </a:r>
            <a:endParaRPr lang="en-US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Demonstration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1144270"/>
            <a:ext cx="8198485" cy="38538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246120" y="5051425"/>
            <a:ext cx="5825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Smart table configuration form</a:t>
            </a:r>
            <a:endParaRPr lang="en-US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Demonstration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 descr="amine_st_g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945" y="849630"/>
            <a:ext cx="6459855" cy="2854960"/>
          </a:xfrm>
          <a:prstGeom prst="rect">
            <a:avLst/>
          </a:prstGeom>
        </p:spPr>
      </p:pic>
      <p:pic>
        <p:nvPicPr>
          <p:cNvPr id="7" name="Picture 6" descr="amine_st_u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3128645"/>
            <a:ext cx="5960110" cy="272923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574790" y="3829050"/>
            <a:ext cx="437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Smart table widget in a German web site</a:t>
            </a:r>
            <a:endParaRPr lang="en-US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953770" y="5857875"/>
            <a:ext cx="437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Smart table widget in an English web site</a:t>
            </a:r>
            <a:endParaRPr lang="en-US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Conclusion and perspectives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04" y="2287713"/>
            <a:ext cx="2996996" cy="2996996"/>
          </a:xfrm>
          <a:prstGeom prst="rect">
            <a:avLst/>
          </a:prstGeom>
        </p:spPr>
      </p:pic>
      <p:sp>
        <p:nvSpPr>
          <p:cNvPr id="5" name="Flowchart: Alternate Process 4"/>
          <p:cNvSpPr/>
          <p:nvPr/>
        </p:nvSpPr>
        <p:spPr>
          <a:xfrm>
            <a:off x="1610632" y="1817711"/>
            <a:ext cx="5464628" cy="35814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fr-FR" dirty="0"/>
              <a:t>We have worked as a team to develop strong, and robust micro-services with respect to the code best practices and quality.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fr-FR" dirty="0"/>
              <a:t>Created flexible, configurable and easy to manage widgets.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fr-FR" dirty="0"/>
              <a:t>Updated the current CMS to fit with the new architecture.</a:t>
            </a:r>
            <a:endParaRPr lang="en-US" altLang="fr-FR" dirty="0"/>
          </a:p>
          <a:p>
            <a:pPr indent="0">
              <a:buFont typeface="Wingdings" panose="05000000000000000000" pitchFamily="2" charset="2"/>
              <a:buNone/>
            </a:pPr>
            <a:endParaRPr lang="en-US" alt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fr-FR" dirty="0"/>
              <a:t>Deployed the developed solution.</a:t>
            </a:r>
            <a:endParaRPr lang="en-US" alt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Conclusion and perspectives</a:t>
            </a:r>
            <a:endParaRPr lang="fr-FR" sz="4200" b="1" dirty="0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FFB01-A4B4-4FAC-83A0-5B82A2162C15}" type="slidenum">
              <a:rPr lang="fr-FR" smtClean="0"/>
            </a:fld>
            <a:endParaRPr lang="fr-FR"/>
          </a:p>
        </p:txBody>
      </p:sp>
      <p:pic>
        <p:nvPicPr>
          <p:cNvPr id="8" name="Google Shape;1072;p31" descr="Image associÃ©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56487" y="2363378"/>
            <a:ext cx="2649713" cy="26170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lowchart: Alternate Process 10"/>
          <p:cNvSpPr/>
          <p:nvPr/>
        </p:nvSpPr>
        <p:spPr>
          <a:xfrm>
            <a:off x="1826532" y="1398611"/>
            <a:ext cx="5464628" cy="3581400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fr-FR" dirty="0"/>
              <a:t>Create the content management system that will be responsible for rendering the content created by the CMS.</a:t>
            </a: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fr-FR" dirty="0"/>
              <a:t>Cr</a:t>
            </a:r>
            <a:r>
              <a:rPr lang="en-US" altLang="en-US" dirty="0"/>
              <a:t>eate more widgets and expand the Minotore widgets market.</a:t>
            </a:r>
            <a:endParaRPr lang="en-US" altLang="fr-FR" dirty="0"/>
          </a:p>
          <a:p>
            <a:pPr indent="0">
              <a:buFont typeface="Wingdings" panose="05000000000000000000" pitchFamily="2" charset="2"/>
              <a:buNone/>
            </a:pPr>
            <a:endParaRPr lang="en-US" alt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fr-FR"/>
              <a:t>Graduation project defense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cs typeface="Calibri"/>
              </a:rPr>
              <a:t>References</a:t>
            </a:r>
            <a:endParaRPr lang="fr-FR" sz="4200" b="1">
              <a:solidFill>
                <a:schemeClr val="accent5">
                  <a:lumMod val="75000"/>
                </a:schemeClr>
              </a:solidFill>
              <a:latin typeface="Bahnschrift Light"/>
              <a:cs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67360" y="1920875"/>
            <a:ext cx="10069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https://www.datasciencecentral.com/profiles/blogs/10-open-source-etl-tools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https://wikifinancepedia.com/finance/top-10-best-financial-websites-india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https://www.statista.com/statistics/203953/us-market-shares-of-selected-print-imedia-websites/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https://assets.ey.com/content/dam/ey-sites/ey-com/en_gl/topics/wealth-and-asset-management/wealth-asset-management-pdfs/ey-global-wealth-management-research-report-2019.pdf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https://www.bloomberg.com/graphics/2019-asset-management-in-decline/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State of the art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3" name="Diagramme 11"/>
          <p:cNvGraphicFramePr/>
          <p:nvPr/>
        </p:nvGraphicFramePr>
        <p:xfrm>
          <a:off x="1484118" y="1248387"/>
          <a:ext cx="6445318" cy="2612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7794" y="2812703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 err="1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Thank</a:t>
            </a:r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 </a:t>
            </a:r>
            <a:r>
              <a:rPr lang="fr-FR" sz="4200" b="1" err="1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you</a:t>
            </a:r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 for </a:t>
            </a:r>
            <a:r>
              <a:rPr lang="fr-FR" sz="4200" b="1" err="1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your</a:t>
            </a:r>
            <a:r>
              <a:rPr lang="fr-FR" sz="4200" b="1">
                <a:solidFill>
                  <a:schemeClr val="accent5">
                    <a:lumMod val="75000"/>
                  </a:schemeClr>
                </a:solidFill>
                <a:latin typeface="Bahnschrift Light"/>
              </a:rPr>
              <a:t> attention</a:t>
            </a:r>
            <a:endParaRPr lang="fr-FR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 dirty="0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State of the art – Financial </a:t>
            </a:r>
            <a:r>
              <a:rPr lang="fr-FR" sz="4200" b="1" dirty="0" err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market</a:t>
            </a:r>
            <a:endParaRPr lang="fr-FR" dirty="0" err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5335905" y="1083945"/>
            <a:ext cx="1659890" cy="1125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Financial </a:t>
            </a:r>
            <a:r>
              <a:rPr lang="fr-FR" dirty="0" err="1">
                <a:cs typeface="Calibri"/>
              </a:rPr>
              <a:t>Market</a:t>
            </a:r>
            <a:endParaRPr lang="fr-FR" dirty="0" err="1"/>
          </a:p>
        </p:txBody>
      </p:sp>
      <p:sp>
        <p:nvSpPr>
          <p:cNvPr id="34" name="Ellipse 33"/>
          <p:cNvSpPr/>
          <p:nvPr/>
        </p:nvSpPr>
        <p:spPr>
          <a:xfrm>
            <a:off x="2763980" y="2556163"/>
            <a:ext cx="1523998" cy="1125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Money</a:t>
            </a:r>
            <a:endParaRPr lang="fr-FR" dirty="0" err="1">
              <a:cs typeface="Calibri"/>
            </a:endParaRPr>
          </a:p>
          <a:p>
            <a:pPr algn="ctr"/>
            <a:r>
              <a:rPr lang="fr-FR" dirty="0" err="1">
                <a:cs typeface="Calibri"/>
              </a:rPr>
              <a:t>Market</a:t>
            </a:r>
            <a:endParaRPr lang="fr-FR" dirty="0" err="1">
              <a:cs typeface="Calibri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7881503" y="2530185"/>
            <a:ext cx="1523998" cy="1125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Capital </a:t>
            </a:r>
            <a:r>
              <a:rPr lang="fr-FR" dirty="0" err="1">
                <a:cs typeface="Calibri"/>
              </a:rPr>
              <a:t>Market</a:t>
            </a:r>
            <a:endParaRPr lang="fr-FR" dirty="0" err="1"/>
          </a:p>
        </p:txBody>
      </p:sp>
      <p:sp>
        <p:nvSpPr>
          <p:cNvPr id="37" name="Ellipse 36"/>
          <p:cNvSpPr/>
          <p:nvPr/>
        </p:nvSpPr>
        <p:spPr>
          <a:xfrm>
            <a:off x="6444094" y="4383230"/>
            <a:ext cx="1523998" cy="1125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Calibri"/>
              </a:rPr>
              <a:t>Primary Market</a:t>
            </a:r>
            <a:endParaRPr lang="fr-FR" dirty="0" err="1"/>
          </a:p>
        </p:txBody>
      </p:sp>
      <p:sp>
        <p:nvSpPr>
          <p:cNvPr id="38" name="Ellipse 37"/>
          <p:cNvSpPr/>
          <p:nvPr/>
        </p:nvSpPr>
        <p:spPr>
          <a:xfrm>
            <a:off x="9300210" y="4383405"/>
            <a:ext cx="1866900" cy="1125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Calibri"/>
              </a:rPr>
              <a:t>Secondary</a:t>
            </a:r>
            <a:r>
              <a:rPr lang="fr-FR" dirty="0">
                <a:cs typeface="Calibri"/>
              </a:rPr>
              <a:t> </a:t>
            </a:r>
            <a:r>
              <a:rPr lang="fr-FR" dirty="0" err="1">
                <a:cs typeface="Calibri"/>
              </a:rPr>
              <a:t>Market</a:t>
            </a:r>
            <a:endParaRPr lang="fr-FR" dirty="0" err="1"/>
          </a:p>
        </p:txBody>
      </p:sp>
      <p:sp>
        <p:nvSpPr>
          <p:cNvPr id="39" name="Ellipse 38"/>
          <p:cNvSpPr/>
          <p:nvPr/>
        </p:nvSpPr>
        <p:spPr>
          <a:xfrm>
            <a:off x="4287980" y="4383230"/>
            <a:ext cx="1523998" cy="1125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cs typeface="Calibri"/>
              </a:rPr>
              <a:t>OTC</a:t>
            </a:r>
            <a:endParaRPr lang="fr-FR" dirty="0"/>
          </a:p>
        </p:txBody>
      </p:sp>
      <p:sp>
        <p:nvSpPr>
          <p:cNvPr id="40" name="Ellipse 39"/>
          <p:cNvSpPr/>
          <p:nvPr/>
        </p:nvSpPr>
        <p:spPr>
          <a:xfrm>
            <a:off x="1009650" y="4383405"/>
            <a:ext cx="1753870" cy="1125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cs typeface="Calibri"/>
              </a:rPr>
              <a:t>Organized</a:t>
            </a:r>
            <a:endParaRPr lang="fr-FR" dirty="0" err="1"/>
          </a:p>
        </p:txBody>
      </p:sp>
      <p:sp>
        <p:nvSpPr>
          <p:cNvPr id="44" name="Flèche : virage 43"/>
          <p:cNvSpPr/>
          <p:nvPr/>
        </p:nvSpPr>
        <p:spPr>
          <a:xfrm rot="16200000" flipH="1">
            <a:off x="3671440" y="1296539"/>
            <a:ext cx="796636" cy="1524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6" name="Flèche : virage 45"/>
          <p:cNvSpPr/>
          <p:nvPr/>
        </p:nvSpPr>
        <p:spPr>
          <a:xfrm rot="5400000">
            <a:off x="7602667" y="1270563"/>
            <a:ext cx="831272" cy="15413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7" name="Flèche : virage 46"/>
          <p:cNvSpPr/>
          <p:nvPr/>
        </p:nvSpPr>
        <p:spPr>
          <a:xfrm rot="16200000" flipH="1">
            <a:off x="1472031" y="3305447"/>
            <a:ext cx="1272885" cy="75334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Flèche : virage 47"/>
          <p:cNvSpPr/>
          <p:nvPr/>
        </p:nvSpPr>
        <p:spPr>
          <a:xfrm rot="5400000">
            <a:off x="4173667" y="3288131"/>
            <a:ext cx="1264226" cy="7793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9" name="Flèche : virage 48"/>
          <p:cNvSpPr/>
          <p:nvPr/>
        </p:nvSpPr>
        <p:spPr>
          <a:xfrm rot="16200000" flipH="1">
            <a:off x="6745416" y="3305447"/>
            <a:ext cx="1272886" cy="7706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0" name="Flèche : virage 49"/>
          <p:cNvSpPr/>
          <p:nvPr/>
        </p:nvSpPr>
        <p:spPr>
          <a:xfrm rot="5400000">
            <a:off x="9286860" y="3301118"/>
            <a:ext cx="1281545" cy="78797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4" grpId="0" animBg="1"/>
      <p:bldP spid="35" grpId="0" animBg="1"/>
      <p:bldP spid="37" grpId="0" animBg="1"/>
      <p:bldP spid="38" grpId="0" bldLvl="0" animBg="1"/>
      <p:bldP spid="39" grpId="0" animBg="1"/>
      <p:bldP spid="40" grpId="0" bldLvl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 dirty="0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State of the art – Financial </a:t>
            </a:r>
            <a:r>
              <a:rPr lang="fr-FR" sz="4200" b="1" dirty="0" err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products</a:t>
            </a:r>
            <a:endParaRPr lang="fr-FR" dirty="0" err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91895" y="934720"/>
            <a:ext cx="3595370" cy="1507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>
                <a:sym typeface="+mn-ea"/>
              </a:rPr>
              <a:t>Commodities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Agricultural (Cocoa, corn)</a:t>
            </a:r>
            <a:endParaRPr lang="en-US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/>
              <a:t>Metal(gold, silver)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/>
              <a:t>Energy (oil and gaz)</a:t>
            </a:r>
            <a:endParaRPr lang="en-US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1191895" y="2664460"/>
            <a:ext cx="3595370" cy="977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>
                <a:sym typeface="+mn-ea"/>
              </a:rPr>
              <a:t>Equity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Stocks</a:t>
            </a:r>
            <a:endParaRPr lang="en-US" altLang="en-US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1191895" y="3979545"/>
            <a:ext cx="3595370" cy="11899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/>
              <a:t>Fixed Income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Bonds</a:t>
            </a:r>
            <a:endParaRPr lang="en-US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/>
              <a:t>Treasury bills</a:t>
            </a:r>
            <a:endParaRPr lang="en-US" altLang="en-US"/>
          </a:p>
        </p:txBody>
      </p:sp>
      <p:sp>
        <p:nvSpPr>
          <p:cNvPr id="17" name="Rounded Rectangle 16"/>
          <p:cNvSpPr/>
          <p:nvPr/>
        </p:nvSpPr>
        <p:spPr>
          <a:xfrm>
            <a:off x="7758430" y="934720"/>
            <a:ext cx="3595370" cy="1507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/>
              <a:t>Derivatives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Options	</a:t>
            </a:r>
            <a:endParaRPr lang="en-US" altLang="en-US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/>
              <a:t>Forwards</a:t>
            </a:r>
            <a:endParaRPr lang="en-US" altLang="en-US"/>
          </a:p>
        </p:txBody>
      </p:sp>
      <p:sp>
        <p:nvSpPr>
          <p:cNvPr id="18" name="Rounded Rectangle 17"/>
          <p:cNvSpPr/>
          <p:nvPr/>
        </p:nvSpPr>
        <p:spPr>
          <a:xfrm>
            <a:off x="7758430" y="4362450"/>
            <a:ext cx="3595370" cy="1507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>
                <a:sym typeface="+mn-ea"/>
              </a:rPr>
              <a:t>Structured Products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ETF</a:t>
            </a:r>
            <a:endParaRPr lang="en-US" altLang="en-US"/>
          </a:p>
        </p:txBody>
      </p:sp>
      <p:sp>
        <p:nvSpPr>
          <p:cNvPr id="19" name="Rounded Rectangle 18"/>
          <p:cNvSpPr/>
          <p:nvPr/>
        </p:nvSpPr>
        <p:spPr>
          <a:xfrm>
            <a:off x="1191895" y="5378450"/>
            <a:ext cx="3595370" cy="977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/>
              <a:t>Money</a:t>
            </a:r>
            <a:endParaRPr lang="en-US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Currencies</a:t>
            </a:r>
            <a:endParaRPr lang="en-US" altLang="en-US"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/>
          </a:p>
        </p:txBody>
      </p:sp>
      <p:sp>
        <p:nvSpPr>
          <p:cNvPr id="21" name="Bent-Up Arrow 20"/>
          <p:cNvSpPr/>
          <p:nvPr/>
        </p:nvSpPr>
        <p:spPr>
          <a:xfrm rot="5400000" flipH="1">
            <a:off x="3472180" y="3102610"/>
            <a:ext cx="4875530" cy="1209040"/>
          </a:xfrm>
          <a:prstGeom prst="bentUpArrow">
            <a:avLst>
              <a:gd name="adj1" fmla="val 25000"/>
              <a:gd name="adj2" fmla="val 25000"/>
              <a:gd name="adj3" fmla="val 425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Notched Right Arrow 21"/>
          <p:cNvSpPr/>
          <p:nvPr/>
        </p:nvSpPr>
        <p:spPr>
          <a:xfrm rot="5400000">
            <a:off x="8818880" y="3030855"/>
            <a:ext cx="1474470" cy="795655"/>
          </a:xfrm>
          <a:prstGeom prst="notchedRightArrow">
            <a:avLst>
              <a:gd name="adj1" fmla="val 60814"/>
              <a:gd name="adj2" fmla="val 68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21" grpId="0" animBg="1"/>
      <p:bldP spid="21" grpId="1" animBg="1"/>
      <p:bldP spid="17" grpId="0" animBg="1"/>
      <p:bldP spid="17" grpId="1" animBg="1"/>
      <p:bldP spid="22" grpId="0" animBg="1"/>
      <p:bldP spid="22" grpId="1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0134" y="196024"/>
            <a:ext cx="12377449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200" b="1" dirty="0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State of the art – Financial </a:t>
            </a:r>
            <a:r>
              <a:rPr lang="fr-FR" sz="4200" b="1" dirty="0" err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portals</a:t>
            </a:r>
            <a:endParaRPr lang="fr-FR" dirty="0" err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 descr="Economictimes.Indiatimes-Wikipedia-of-Finance-Best-Financial-Websites-in-India-1024x3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44600"/>
            <a:ext cx="9753600" cy="2905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51990" y="4309110"/>
            <a:ext cx="82867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400"/>
              <a:t>A picture presents THE ECONOMIC TIMES Financial portal</a:t>
            </a:r>
            <a:endParaRPr lang="en-US" altLang="en-US" sz="14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6339" y="302704"/>
            <a:ext cx="12377449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State of the art – </a:t>
            </a:r>
            <a:r>
              <a:rPr lang="fr-FR" sz="4000" b="1" dirty="0" err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Minotore</a:t>
            </a:r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 </a:t>
            </a:r>
            <a:r>
              <a:rPr lang="fr-FR" sz="4000" b="1" dirty="0" err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financial</a:t>
            </a:r>
            <a:r>
              <a:rPr lang="fr-FR" sz="4000" b="1" dirty="0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 </a:t>
            </a:r>
            <a:r>
              <a:rPr lang="fr-FR" sz="4000" b="1" dirty="0" err="1">
                <a:solidFill>
                  <a:schemeClr val="accent5">
                    <a:lumMod val="75000"/>
                  </a:schemeClr>
                </a:solidFill>
                <a:latin typeface="Bahnschrift Light"/>
                <a:ea typeface="+mn-lt"/>
                <a:cs typeface="+mn-lt"/>
              </a:rPr>
              <a:t>product</a:t>
            </a:r>
            <a:endParaRPr lang="fr-FR" sz="4000" dirty="0" err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fld id="{4B7FFB01-A4B4-4FAC-83A0-5B82A2162C15}" type="slidenum">
              <a:rPr lang="fr-FR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fld>
            <a:endParaRPr lang="fr-FR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</a:t>
            </a:r>
            <a:endParaRPr lang="en-US"/>
          </a:p>
        </p:txBody>
      </p:sp>
      <p:graphicFrame>
        <p:nvGraphicFramePr>
          <p:cNvPr id="11" name="Diagramme 3"/>
          <p:cNvGraphicFramePr/>
          <p:nvPr/>
        </p:nvGraphicFramePr>
        <p:xfrm>
          <a:off x="244475" y="2289175"/>
          <a:ext cx="11689080" cy="270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fr-FR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Graduation project defense</a:t>
            </a:r>
            <a:endParaRPr lang="fr-FR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6574</Words>
  <Application>WPS Presentation</Application>
  <PresentationFormat>Grand écran</PresentationFormat>
  <Paragraphs>525</Paragraphs>
  <Slides>50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0" baseType="lpstr">
      <vt:lpstr>Arial</vt:lpstr>
      <vt:lpstr>SimSun</vt:lpstr>
      <vt:lpstr>Wingdings</vt:lpstr>
      <vt:lpstr>Bahnschrift Light</vt:lpstr>
      <vt:lpstr>FreeSans</vt:lpstr>
      <vt:lpstr>Bahnschrift Light</vt:lpstr>
      <vt:lpstr>Calibri</vt:lpstr>
      <vt:lpstr>Calibri Light</vt:lpstr>
      <vt:lpstr>Gubbi</vt:lpstr>
      <vt:lpstr>Arial</vt:lpstr>
      <vt:lpstr>Times New Roman</vt:lpstr>
      <vt:lpstr>Tahoma</vt:lpstr>
      <vt:lpstr>微软雅黑</vt:lpstr>
      <vt:lpstr>Droid Sans Fallback</vt:lpstr>
      <vt:lpstr/>
      <vt:lpstr>Arial Unicode MS</vt:lpstr>
      <vt:lpstr>Webdings</vt:lpstr>
      <vt:lpstr>Calibri</vt:lpstr>
      <vt:lpstr>Verdana</vt:lpstr>
      <vt:lpstr>Thème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tarek waer</dc:creator>
  <cp:lastModifiedBy>darkevil</cp:lastModifiedBy>
  <cp:revision>495</cp:revision>
  <dcterms:created xsi:type="dcterms:W3CDTF">2019-09-24T12:36:06Z</dcterms:created>
  <dcterms:modified xsi:type="dcterms:W3CDTF">2019-09-24T12:36:06Z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1033-11.1.0.8392</vt:lpwstr>
  </property>
</Properties>
</file>